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7.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8.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9.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0.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11.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35" r:id="rId2"/>
    <p:sldMasterId id="2147483737" r:id="rId3"/>
    <p:sldMasterId id="2147483740" r:id="rId4"/>
    <p:sldMasterId id="2147483743" r:id="rId5"/>
    <p:sldMasterId id="2147483746" r:id="rId6"/>
    <p:sldMasterId id="2147483749" r:id="rId7"/>
    <p:sldMasterId id="2147483752" r:id="rId8"/>
    <p:sldMasterId id="2147483757" r:id="rId9"/>
    <p:sldMasterId id="2147483760" r:id="rId10"/>
    <p:sldMasterId id="2147483763" r:id="rId11"/>
    <p:sldMasterId id="2147483768" r:id="rId12"/>
  </p:sldMasterIdLst>
  <p:notesMasterIdLst>
    <p:notesMasterId r:id="rId28"/>
  </p:notesMasterIdLst>
  <p:sldIdLst>
    <p:sldId id="266" r:id="rId13"/>
    <p:sldId id="267" r:id="rId14"/>
    <p:sldId id="268" r:id="rId15"/>
    <p:sldId id="258" r:id="rId16"/>
    <p:sldId id="277" r:id="rId17"/>
    <p:sldId id="281" r:id="rId18"/>
    <p:sldId id="259" r:id="rId19"/>
    <p:sldId id="271" r:id="rId20"/>
    <p:sldId id="287" r:id="rId21"/>
    <p:sldId id="261" r:id="rId22"/>
    <p:sldId id="286" r:id="rId23"/>
    <p:sldId id="288" r:id="rId24"/>
    <p:sldId id="264" r:id="rId25"/>
    <p:sldId id="273" r:id="rId26"/>
    <p:sldId id="289" r:id="rId27"/>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ields, Rhonda E CIV USARMY CESWF (USA)" initials="FRECUC(" lastIdx="2" clrIdx="0">
    <p:extLst>
      <p:ext uri="{19B8F6BF-5375-455C-9EA6-DF929625EA0E}">
        <p15:presenceInfo xmlns:p15="http://schemas.microsoft.com/office/powerpoint/2012/main" userId="S-1-5-21-3137203474-312046395-1498476904-85656" providerId="AD"/>
      </p:ext>
    </p:extLst>
  </p:cmAuthor>
  <p:cmAuthor id="2" name="Dalton, Jennifer CIV USARMY CESWL (USA)" initials="DJCUC(" lastIdx="1" clrIdx="1">
    <p:extLst>
      <p:ext uri="{19B8F6BF-5375-455C-9EA6-DF929625EA0E}">
        <p15:presenceInfo xmlns:p15="http://schemas.microsoft.com/office/powerpoint/2012/main" userId="Dalton, Jennifer CIV USARMY CESWL (USA)" providerId="None"/>
      </p:ext>
    </p:extLst>
  </p:cmAuthor>
  <p:cmAuthor id="3" name="David" initials="D" lastIdx="9" clrIdx="2">
    <p:extLst>
      <p:ext uri="{19B8F6BF-5375-455C-9EA6-DF929625EA0E}">
        <p15:presenceInfo xmlns:p15="http://schemas.microsoft.com/office/powerpoint/2012/main" userId="David" providerId="None"/>
      </p:ext>
    </p:extLst>
  </p:cmAuthor>
  <p:cmAuthor id="4" name="Hilburn, David C CIV USARMY CESWF (USA)" initials="HDCCUC(" lastIdx="21" clrIdx="3">
    <p:extLst>
      <p:ext uri="{19B8F6BF-5375-455C-9EA6-DF929625EA0E}">
        <p15:presenceInfo xmlns:p15="http://schemas.microsoft.com/office/powerpoint/2012/main" userId="Hilburn, David C CIV USARMY CESWF (US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6633"/>
    <a:srgbClr val="FFFFFF"/>
    <a:srgbClr val="D60093"/>
    <a:srgbClr val="CCFF99"/>
    <a:srgbClr val="FF9900"/>
    <a:srgbClr val="333399"/>
    <a:srgbClr val="E8E8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6357" autoAdjust="0"/>
  </p:normalViewPr>
  <p:slideViewPr>
    <p:cSldViewPr snapToGrid="0">
      <p:cViewPr varScale="1">
        <p:scale>
          <a:sx n="114" d="100"/>
          <a:sy n="114" d="100"/>
        </p:scale>
        <p:origin x="612" y="102"/>
      </p:cViewPr>
      <p:guideLst/>
    </p:cSldViewPr>
  </p:slideViewPr>
  <p:notesTextViewPr>
    <p:cViewPr>
      <p:scale>
        <a:sx n="75" d="100"/>
        <a:sy n="75" d="100"/>
      </p:scale>
      <p:origin x="0" y="0"/>
    </p:cViewPr>
  </p:notesTextViewPr>
  <p:sorterViewPr>
    <p:cViewPr>
      <p:scale>
        <a:sx n="100" d="100"/>
        <a:sy n="100" d="100"/>
      </p:scale>
      <p:origin x="0" y="0"/>
    </p:cViewPr>
  </p:sorterViewPr>
  <p:notesViewPr>
    <p:cSldViewPr snapToGrid="0">
      <p:cViewPr varScale="1">
        <p:scale>
          <a:sx n="57" d="100"/>
          <a:sy n="57" d="100"/>
        </p:scale>
        <p:origin x="2933"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slide" Target="slides/slide9.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presProps" Target="presProps.xml"/><Relationship Id="rId8" Type="http://schemas.openxmlformats.org/officeDocument/2006/relationships/slideMaster" Target="slideMasters/slideMaster8.xml"/></Relationships>
</file>

<file path=ppt/diagrams/_rels/data1.xml.rels><?xml version="1.0" encoding="UTF-8" standalone="yes"?>
<Relationships xmlns="http://schemas.openxmlformats.org/package/2006/relationships"><Relationship Id="rId8" Type="http://schemas.openxmlformats.org/officeDocument/2006/relationships/slide" Target="../slides/slide11.xml"/><Relationship Id="rId3" Type="http://schemas.openxmlformats.org/officeDocument/2006/relationships/slide" Target="../slides/slide13.xml"/><Relationship Id="rId7" Type="http://schemas.openxmlformats.org/officeDocument/2006/relationships/slide" Target="../slides/slide5.xml"/><Relationship Id="rId2" Type="http://schemas.openxmlformats.org/officeDocument/2006/relationships/slide" Target="../slides/slide7.xml"/><Relationship Id="rId1" Type="http://schemas.openxmlformats.org/officeDocument/2006/relationships/slide" Target="../slides/slide4.xml"/><Relationship Id="rId6" Type="http://schemas.openxmlformats.org/officeDocument/2006/relationships/slide" Target="../slides/slide10.xml"/><Relationship Id="rId5" Type="http://schemas.openxmlformats.org/officeDocument/2006/relationships/slide" Target="../slides/slide8.xml"/><Relationship Id="rId4"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27A415-6E9F-48B3-A5BC-D018E9A7D08B}" type="doc">
      <dgm:prSet loTypeId="urn:microsoft.com/office/officeart/2005/8/layout/default" loCatId="list" qsTypeId="urn:microsoft.com/office/officeart/2005/8/quickstyle/simple1" qsCatId="simple" csTypeId="urn:microsoft.com/office/officeart/2005/8/colors/accent2_3" csCatId="accent2" phldr="1"/>
      <dgm:spPr/>
      <dgm:t>
        <a:bodyPr/>
        <a:lstStyle/>
        <a:p>
          <a:endParaRPr lang="en-US"/>
        </a:p>
      </dgm:t>
    </dgm:pt>
    <dgm:pt modelId="{D7506F5D-C6AE-4356-9D1E-DC85E44E5EDA}">
      <dgm:prSet phldrT="[Text]"/>
      <dgm:spPr>
        <a:solidFill>
          <a:srgbClr val="3333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dirty="0">
              <a:solidFill>
                <a:schemeClr val="bg2"/>
              </a:solidFill>
            </a:rPr>
            <a:t>What is the Design Memorandum?</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CD973566-389A-47FD-9E8B-8C3E54A2998F}" type="parTrans" cxnId="{8B959A0D-23B3-4772-A45A-ADA6E0F93754}">
      <dgm:prSet/>
      <dgm:spPr/>
      <dgm:t>
        <a:bodyPr/>
        <a:lstStyle/>
        <a:p>
          <a:endParaRPr lang="en-US"/>
        </a:p>
      </dgm:t>
    </dgm:pt>
    <dgm:pt modelId="{6AA244A6-F48E-4BC4-8A87-5CA67A3ADF2A}" type="sibTrans" cxnId="{8B959A0D-23B3-4772-A45A-ADA6E0F93754}">
      <dgm:prSet/>
      <dgm:spPr/>
      <dgm:t>
        <a:bodyPr/>
        <a:lstStyle/>
        <a:p>
          <a:endParaRPr lang="en-US"/>
        </a:p>
      </dgm:t>
    </dgm:pt>
    <dgm:pt modelId="{01417FEC-65FF-4CA7-ACB2-A982BDC8EC0F}">
      <dgm:prSet phldrT="[Text]"/>
      <dgm:spPr>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dirty="0">
              <a:solidFill>
                <a:schemeClr val="bg2"/>
              </a:solidFill>
            </a:rPr>
            <a:t>What are fee and flowage?</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454E76BA-2BCB-49DB-89DD-621B6310741E}" type="parTrans" cxnId="{221CDD4A-EB65-414E-9C2E-3B0BA84A90E6}">
      <dgm:prSet/>
      <dgm:spPr/>
      <dgm:t>
        <a:bodyPr/>
        <a:lstStyle/>
        <a:p>
          <a:endParaRPr lang="en-US"/>
        </a:p>
      </dgm:t>
    </dgm:pt>
    <dgm:pt modelId="{028D7312-6522-4EAD-B244-50F1D444BDC2}" type="sibTrans" cxnId="{221CDD4A-EB65-414E-9C2E-3B0BA84A90E6}">
      <dgm:prSet/>
      <dgm:spPr/>
      <dgm:t>
        <a:bodyPr/>
        <a:lstStyle/>
        <a:p>
          <a:endParaRPr lang="en-US"/>
        </a:p>
      </dgm:t>
    </dgm:pt>
    <dgm:pt modelId="{33FF474A-45D1-4A1D-954E-E49DFC046081}">
      <dgm:prSet/>
      <dgm:spPr>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dirty="0">
              <a:solidFill>
                <a:schemeClr val="bg2"/>
              </a:solidFill>
            </a:rPr>
            <a:t>When would this occur?</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D77FF121-4790-46DE-A6FE-D8FB0161B926}" type="parTrans" cxnId="{5E6A667A-2C81-4595-803A-567C4B867699}">
      <dgm:prSet/>
      <dgm:spPr/>
      <dgm:t>
        <a:bodyPr/>
        <a:lstStyle/>
        <a:p>
          <a:endParaRPr lang="en-US"/>
        </a:p>
      </dgm:t>
    </dgm:pt>
    <dgm:pt modelId="{F3E8FF6E-92DD-4250-B69E-E672D4C8B1B5}" type="sibTrans" cxnId="{5E6A667A-2C81-4595-803A-567C4B867699}">
      <dgm:prSet/>
      <dgm:spPr/>
      <dgm:t>
        <a:bodyPr/>
        <a:lstStyle/>
        <a:p>
          <a:endParaRPr lang="en-US"/>
        </a:p>
      </dgm:t>
    </dgm:pt>
    <dgm:pt modelId="{DF4104E6-0D72-45A2-84F7-D2D99269E7EE}">
      <dgm:prSet/>
      <dgm:spPr>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dirty="0">
              <a:solidFill>
                <a:schemeClr val="bg2"/>
              </a:solidFill>
            </a:rPr>
            <a:t>Who can I talk to about the plan?</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706F1B3E-561E-4499-8350-DDD1056A0117}" type="parTrans" cxnId="{CEDEDB18-8F93-4A3B-BFEE-2FAC109DF0F2}">
      <dgm:prSet/>
      <dgm:spPr/>
      <dgm:t>
        <a:bodyPr/>
        <a:lstStyle/>
        <a:p>
          <a:endParaRPr lang="en-US"/>
        </a:p>
      </dgm:t>
    </dgm:pt>
    <dgm:pt modelId="{D50C456C-9874-4F96-9112-4D4881378411}" type="sibTrans" cxnId="{CEDEDB18-8F93-4A3B-BFEE-2FAC109DF0F2}">
      <dgm:prSet/>
      <dgm:spPr/>
      <dgm:t>
        <a:bodyPr/>
        <a:lstStyle/>
        <a:p>
          <a:endParaRPr lang="en-US"/>
        </a:p>
      </dgm:t>
    </dgm:pt>
    <dgm:pt modelId="{90D3B8FC-0C70-4615-B4A6-29FBB1D67FFD}">
      <dgm:prSet/>
      <dgm:spPr>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dirty="0">
              <a:solidFill>
                <a:schemeClr val="bg2"/>
              </a:solidFill>
            </a:rPr>
            <a:t>Whose property may be affected?</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7894B554-9F6D-4551-8143-87314FE7FE2B}" type="parTrans" cxnId="{9D725062-F6D7-4721-92F4-248B6B0C5790}">
      <dgm:prSet/>
      <dgm:spPr/>
      <dgm:t>
        <a:bodyPr/>
        <a:lstStyle/>
        <a:p>
          <a:endParaRPr lang="en-US"/>
        </a:p>
      </dgm:t>
    </dgm:pt>
    <dgm:pt modelId="{95CC10C7-5362-4A1D-8CA5-49133F701824}" type="sibTrans" cxnId="{9D725062-F6D7-4721-92F4-248B6B0C5790}">
      <dgm:prSet/>
      <dgm:spPr/>
      <dgm:t>
        <a:bodyPr/>
        <a:lstStyle/>
        <a:p>
          <a:endParaRPr lang="en-US"/>
        </a:p>
      </dgm:t>
    </dgm:pt>
    <dgm:pt modelId="{258980F7-8852-4E08-8CE1-25DD47DC99E7}">
      <dgm:prSet/>
      <dgm:spPr>
        <a:solidFill>
          <a:srgbClr val="CC00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dirty="0">
              <a:solidFill>
                <a:schemeClr val="bg2"/>
              </a:solidFill>
            </a:rPr>
            <a:t>What would be the process?</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21616EE2-5BDC-45F9-A089-C7C6EBDDB12B}" type="parTrans" cxnId="{28C49907-AD44-4640-B08D-33C6E170481D}">
      <dgm:prSet/>
      <dgm:spPr/>
      <dgm:t>
        <a:bodyPr/>
        <a:lstStyle/>
        <a:p>
          <a:endParaRPr lang="en-US"/>
        </a:p>
      </dgm:t>
    </dgm:pt>
    <dgm:pt modelId="{10A34A85-371E-4A44-88A7-79820D0024D2}" type="sibTrans" cxnId="{28C49907-AD44-4640-B08D-33C6E170481D}">
      <dgm:prSet/>
      <dgm:spPr/>
      <dgm:t>
        <a:bodyPr/>
        <a:lstStyle/>
        <a:p>
          <a:endParaRPr lang="en-US"/>
        </a:p>
      </dgm:t>
    </dgm:pt>
    <dgm:pt modelId="{1DB50AC4-F475-4CAA-9FA9-7892668CA747}">
      <dgm:prSet phldrT="[Text]"/>
      <dgm:spPr>
        <a:solidFill>
          <a:srgbClr val="9966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dirty="0">
              <a:solidFill>
                <a:schemeClr val="bg2"/>
              </a:solidFill>
            </a:rPr>
            <a:t>Why is a change needed?</a:t>
          </a:r>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222C62E8-4813-41E5-87F1-2C3A8D28EEA3}" type="parTrans" cxnId="{78D1D046-734E-43F9-B66E-2D81C75BB5F5}">
      <dgm:prSet/>
      <dgm:spPr/>
      <dgm:t>
        <a:bodyPr/>
        <a:lstStyle/>
        <a:p>
          <a:endParaRPr lang="en-US"/>
        </a:p>
      </dgm:t>
    </dgm:pt>
    <dgm:pt modelId="{D9ABFDF8-93E3-4782-9DCA-9BE2D9FA8E77}" type="sibTrans" cxnId="{78D1D046-734E-43F9-B66E-2D81C75BB5F5}">
      <dgm:prSet/>
      <dgm:spPr/>
      <dgm:t>
        <a:bodyPr/>
        <a:lstStyle/>
        <a:p>
          <a:endParaRPr lang="en-US"/>
        </a:p>
      </dgm:t>
    </dgm:pt>
    <dgm:pt modelId="{920B1FED-E932-4BE0-9288-3FD8DA4FD6B5}">
      <dgm:prSet phldrT="[Text]"/>
      <dgm:spPr>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b="1" dirty="0">
              <a:solidFill>
                <a:schemeClr val="bg2"/>
              </a:solidFill>
            </a:rPr>
            <a:t>How would I be compensated?</a:t>
          </a:r>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B5AF3903-73DE-4FD5-9586-3B7EB0D3D4AC}" type="sibTrans" cxnId="{6F0354AB-8F0A-4934-AF4B-88AF24A48CE5}">
      <dgm:prSet/>
      <dgm:spPr/>
      <dgm:t>
        <a:bodyPr/>
        <a:lstStyle/>
        <a:p>
          <a:endParaRPr lang="en-US"/>
        </a:p>
      </dgm:t>
    </dgm:pt>
    <dgm:pt modelId="{BB337DF1-F788-4CF8-9D87-7941BDD710F4}" type="parTrans" cxnId="{6F0354AB-8F0A-4934-AF4B-88AF24A48CE5}">
      <dgm:prSet/>
      <dgm:spPr/>
      <dgm:t>
        <a:bodyPr/>
        <a:lstStyle/>
        <a:p>
          <a:endParaRPr lang="en-US"/>
        </a:p>
      </dgm:t>
    </dgm:pt>
    <dgm:pt modelId="{077D39D1-2E69-41CE-8686-E2EFBD2ACDA2}" type="pres">
      <dgm:prSet presAssocID="{9B27A415-6E9F-48B3-A5BC-D018E9A7D08B}" presName="diagram" presStyleCnt="0">
        <dgm:presLayoutVars>
          <dgm:dir/>
          <dgm:resizeHandles val="exact"/>
        </dgm:presLayoutVars>
      </dgm:prSet>
      <dgm:spPr/>
    </dgm:pt>
    <dgm:pt modelId="{BC59D3E0-8A91-46D5-9837-6A936AEA04E8}" type="pres">
      <dgm:prSet presAssocID="{D7506F5D-C6AE-4356-9D1E-DC85E44E5EDA}" presName="node" presStyleLbl="node1" presStyleIdx="0" presStyleCnt="8">
        <dgm:presLayoutVars>
          <dgm:bulletEnabled val="1"/>
        </dgm:presLayoutVars>
      </dgm:prSet>
      <dgm:spPr/>
    </dgm:pt>
    <dgm:pt modelId="{5BF3BAD1-CE28-4C70-B235-DF6F111304F6}" type="pres">
      <dgm:prSet presAssocID="{6AA244A6-F48E-4BC4-8A87-5CA67A3ADF2A}" presName="sibTrans" presStyleCnt="0"/>
      <dgm:spPr/>
    </dgm:pt>
    <dgm:pt modelId="{03108C8E-7DE2-4DA7-BB88-1275F27ACB30}" type="pres">
      <dgm:prSet presAssocID="{01417FEC-65FF-4CA7-ACB2-A982BDC8EC0F}" presName="node" presStyleLbl="node1" presStyleIdx="1" presStyleCnt="8" custLinFactX="10000" custLinFactNeighborX="100000" custLinFactNeighborY="-1417">
        <dgm:presLayoutVars>
          <dgm:bulletEnabled val="1"/>
        </dgm:presLayoutVars>
      </dgm:prSet>
      <dgm:spPr/>
    </dgm:pt>
    <dgm:pt modelId="{C915D51D-1246-44C1-944C-D32E0A888146}" type="pres">
      <dgm:prSet presAssocID="{028D7312-6522-4EAD-B244-50F1D444BDC2}" presName="sibTrans" presStyleCnt="0"/>
      <dgm:spPr/>
    </dgm:pt>
    <dgm:pt modelId="{56026698-A7EC-4133-BCDF-A288F0AFF507}" type="pres">
      <dgm:prSet presAssocID="{90D3B8FC-0C70-4615-B4A6-29FBB1D67FFD}" presName="node" presStyleLbl="node1" presStyleIdx="2" presStyleCnt="8" custLinFactX="-100000" custLinFactY="19811" custLinFactNeighborX="-118246" custLinFactNeighborY="100000">
        <dgm:presLayoutVars>
          <dgm:bulletEnabled val="1"/>
        </dgm:presLayoutVars>
      </dgm:prSet>
      <dgm:spPr/>
    </dgm:pt>
    <dgm:pt modelId="{3D20777C-E4EB-4C08-98B5-6A84EB208FBC}" type="pres">
      <dgm:prSet presAssocID="{95CC10C7-5362-4A1D-8CA5-49133F701824}" presName="sibTrans" presStyleCnt="0"/>
      <dgm:spPr/>
    </dgm:pt>
    <dgm:pt modelId="{340D166C-4FB5-498C-863A-8EFA1EF37E89}" type="pres">
      <dgm:prSet presAssocID="{920B1FED-E932-4BE0-9288-3FD8DA4FD6B5}" presName="node" presStyleLbl="node1" presStyleIdx="3" presStyleCnt="8" custLinFactY="17432" custLinFactNeighborX="55263" custLinFactNeighborY="100000">
        <dgm:presLayoutVars>
          <dgm:bulletEnabled val="1"/>
        </dgm:presLayoutVars>
      </dgm:prSet>
      <dgm:spPr/>
    </dgm:pt>
    <dgm:pt modelId="{9334C62E-F80D-4593-B11F-02B546EBEE1D}" type="pres">
      <dgm:prSet presAssocID="{B5AF3903-73DE-4FD5-9586-3B7EB0D3D4AC}" presName="sibTrans" presStyleCnt="0"/>
      <dgm:spPr/>
    </dgm:pt>
    <dgm:pt modelId="{9FECD14B-51F7-4E02-B640-053B8DB999FE}" type="pres">
      <dgm:prSet presAssocID="{258980F7-8852-4E08-8CE1-25DD47DC99E7}" presName="node" presStyleLbl="node1" presStyleIdx="4" presStyleCnt="8" custLinFactNeighborX="0" custLinFactNeighborY="287">
        <dgm:presLayoutVars>
          <dgm:bulletEnabled val="1"/>
        </dgm:presLayoutVars>
      </dgm:prSet>
      <dgm:spPr/>
    </dgm:pt>
    <dgm:pt modelId="{A0416662-FB5B-496B-8B95-751A74914D90}" type="pres">
      <dgm:prSet presAssocID="{10A34A85-371E-4A44-88A7-79820D0024D2}" presName="sibTrans" presStyleCnt="0"/>
      <dgm:spPr/>
    </dgm:pt>
    <dgm:pt modelId="{527C6B48-3647-4AC0-85A6-7DB5290CAD3C}" type="pres">
      <dgm:prSet presAssocID="{33FF474A-45D1-4A1D-954E-E49DFC046081}" presName="node" presStyleLbl="node1" presStyleIdx="5" presStyleCnt="8" custLinFactX="100000" custLinFactNeighborX="120000" custLinFactNeighborY="-862">
        <dgm:presLayoutVars>
          <dgm:bulletEnabled val="1"/>
        </dgm:presLayoutVars>
      </dgm:prSet>
      <dgm:spPr/>
    </dgm:pt>
    <dgm:pt modelId="{7E2DBD63-7472-4CCC-813A-97A81BEF4C54}" type="pres">
      <dgm:prSet presAssocID="{F3E8FF6E-92DD-4250-B69E-E672D4C8B1B5}" presName="sibTrans" presStyleCnt="0"/>
      <dgm:spPr/>
    </dgm:pt>
    <dgm:pt modelId="{109A5456-7860-4420-8AA8-5FB000B63E87}" type="pres">
      <dgm:prSet presAssocID="{DF4104E6-0D72-45A2-84F7-D2D99269E7EE}" presName="node" presStyleLbl="node1" presStyleIdx="6" presStyleCnt="8" custLinFactX="9739" custLinFactNeighborX="100000" custLinFactNeighborY="1586">
        <dgm:presLayoutVars>
          <dgm:bulletEnabled val="1"/>
        </dgm:presLayoutVars>
      </dgm:prSet>
      <dgm:spPr/>
    </dgm:pt>
    <dgm:pt modelId="{CE7A1F0F-BBBD-4DB0-806F-7DD28AE98B94}" type="pres">
      <dgm:prSet presAssocID="{D50C456C-9874-4F96-9112-4D4881378411}" presName="sibTrans" presStyleCnt="0"/>
      <dgm:spPr/>
    </dgm:pt>
    <dgm:pt modelId="{15F61576-E4A0-4A83-BAE1-2EA7655ABEB3}" type="pres">
      <dgm:prSet presAssocID="{1DB50AC4-F475-4CAA-9FA9-7892668CA747}" presName="node" presStyleLbl="node1" presStyleIdx="7" presStyleCnt="8" custLinFactY="-100000" custLinFactNeighborX="-55603" custLinFactNeighborY="-134676">
        <dgm:presLayoutVars>
          <dgm:bulletEnabled val="1"/>
        </dgm:presLayoutVars>
      </dgm:prSet>
      <dgm:spPr/>
    </dgm:pt>
  </dgm:ptLst>
  <dgm:cxnLst>
    <dgm:cxn modelId="{D4BFD303-7DA2-4FF6-9D70-10CD813C41EE}" type="presOf" srcId="{33FF474A-45D1-4A1D-954E-E49DFC046081}" destId="{527C6B48-3647-4AC0-85A6-7DB5290CAD3C}" srcOrd="0" destOrd="0" presId="urn:microsoft.com/office/officeart/2005/8/layout/default"/>
    <dgm:cxn modelId="{28C49907-AD44-4640-B08D-33C6E170481D}" srcId="{9B27A415-6E9F-48B3-A5BC-D018E9A7D08B}" destId="{258980F7-8852-4E08-8CE1-25DD47DC99E7}" srcOrd="4" destOrd="0" parTransId="{21616EE2-5BDC-45F9-A089-C7C6EBDDB12B}" sibTransId="{10A34A85-371E-4A44-88A7-79820D0024D2}"/>
    <dgm:cxn modelId="{38DB010A-1713-4094-BAF6-58A964F7383A}" type="presOf" srcId="{DF4104E6-0D72-45A2-84F7-D2D99269E7EE}" destId="{109A5456-7860-4420-8AA8-5FB000B63E87}" srcOrd="0" destOrd="0" presId="urn:microsoft.com/office/officeart/2005/8/layout/default"/>
    <dgm:cxn modelId="{8B959A0D-23B3-4772-A45A-ADA6E0F93754}" srcId="{9B27A415-6E9F-48B3-A5BC-D018E9A7D08B}" destId="{D7506F5D-C6AE-4356-9D1E-DC85E44E5EDA}" srcOrd="0" destOrd="0" parTransId="{CD973566-389A-47FD-9E8B-8C3E54A2998F}" sibTransId="{6AA244A6-F48E-4BC4-8A87-5CA67A3ADF2A}"/>
    <dgm:cxn modelId="{A8B3FF10-B81B-476D-B91C-4BCDEFE8E456}" type="presOf" srcId="{D7506F5D-C6AE-4356-9D1E-DC85E44E5EDA}" destId="{BC59D3E0-8A91-46D5-9837-6A936AEA04E8}" srcOrd="0" destOrd="0" presId="urn:microsoft.com/office/officeart/2005/8/layout/default"/>
    <dgm:cxn modelId="{CEDEDB18-8F93-4A3B-BFEE-2FAC109DF0F2}" srcId="{9B27A415-6E9F-48B3-A5BC-D018E9A7D08B}" destId="{DF4104E6-0D72-45A2-84F7-D2D99269E7EE}" srcOrd="6" destOrd="0" parTransId="{706F1B3E-561E-4499-8350-DDD1056A0117}" sibTransId="{D50C456C-9874-4F96-9112-4D4881378411}"/>
    <dgm:cxn modelId="{0D1C5660-927E-4AC0-8E4F-4947475C2FFF}" type="presOf" srcId="{920B1FED-E932-4BE0-9288-3FD8DA4FD6B5}" destId="{340D166C-4FB5-498C-863A-8EFA1EF37E89}" srcOrd="0" destOrd="0" presId="urn:microsoft.com/office/officeart/2005/8/layout/default"/>
    <dgm:cxn modelId="{9D725062-F6D7-4721-92F4-248B6B0C5790}" srcId="{9B27A415-6E9F-48B3-A5BC-D018E9A7D08B}" destId="{90D3B8FC-0C70-4615-B4A6-29FBB1D67FFD}" srcOrd="2" destOrd="0" parTransId="{7894B554-9F6D-4551-8143-87314FE7FE2B}" sibTransId="{95CC10C7-5362-4A1D-8CA5-49133F701824}"/>
    <dgm:cxn modelId="{78D1D046-734E-43F9-B66E-2D81C75BB5F5}" srcId="{9B27A415-6E9F-48B3-A5BC-D018E9A7D08B}" destId="{1DB50AC4-F475-4CAA-9FA9-7892668CA747}" srcOrd="7" destOrd="0" parTransId="{222C62E8-4813-41E5-87F1-2C3A8D28EEA3}" sibTransId="{D9ABFDF8-93E3-4782-9DCA-9BE2D9FA8E77}"/>
    <dgm:cxn modelId="{221CDD4A-EB65-414E-9C2E-3B0BA84A90E6}" srcId="{9B27A415-6E9F-48B3-A5BC-D018E9A7D08B}" destId="{01417FEC-65FF-4CA7-ACB2-A982BDC8EC0F}" srcOrd="1" destOrd="0" parTransId="{454E76BA-2BCB-49DB-89DD-621B6310741E}" sibTransId="{028D7312-6522-4EAD-B244-50F1D444BDC2}"/>
    <dgm:cxn modelId="{E3D7296D-337B-4130-8E2A-DDACCDEF6C16}" type="presOf" srcId="{90D3B8FC-0C70-4615-B4A6-29FBB1D67FFD}" destId="{56026698-A7EC-4133-BCDF-A288F0AFF507}" srcOrd="0" destOrd="0" presId="urn:microsoft.com/office/officeart/2005/8/layout/default"/>
    <dgm:cxn modelId="{5E6A667A-2C81-4595-803A-567C4B867699}" srcId="{9B27A415-6E9F-48B3-A5BC-D018E9A7D08B}" destId="{33FF474A-45D1-4A1D-954E-E49DFC046081}" srcOrd="5" destOrd="0" parTransId="{D77FF121-4790-46DE-A6FE-D8FB0161B926}" sibTransId="{F3E8FF6E-92DD-4250-B69E-E672D4C8B1B5}"/>
    <dgm:cxn modelId="{811D4C86-8518-4755-AF3A-B4C39A0390BF}" type="presOf" srcId="{258980F7-8852-4E08-8CE1-25DD47DC99E7}" destId="{9FECD14B-51F7-4E02-B640-053B8DB999FE}" srcOrd="0" destOrd="0" presId="urn:microsoft.com/office/officeart/2005/8/layout/default"/>
    <dgm:cxn modelId="{0A611C89-37E4-47DE-99E1-E2B4B634D814}" type="presOf" srcId="{9B27A415-6E9F-48B3-A5BC-D018E9A7D08B}" destId="{077D39D1-2E69-41CE-8686-E2EFBD2ACDA2}" srcOrd="0" destOrd="0" presId="urn:microsoft.com/office/officeart/2005/8/layout/default"/>
    <dgm:cxn modelId="{6F0354AB-8F0A-4934-AF4B-88AF24A48CE5}" srcId="{9B27A415-6E9F-48B3-A5BC-D018E9A7D08B}" destId="{920B1FED-E932-4BE0-9288-3FD8DA4FD6B5}" srcOrd="3" destOrd="0" parTransId="{BB337DF1-F788-4CF8-9D87-7941BDD710F4}" sibTransId="{B5AF3903-73DE-4FD5-9586-3B7EB0D3D4AC}"/>
    <dgm:cxn modelId="{8C571BAF-F7DC-468A-B14E-F55E320FF5F7}" type="presOf" srcId="{1DB50AC4-F475-4CAA-9FA9-7892668CA747}" destId="{15F61576-E4A0-4A83-BAE1-2EA7655ABEB3}" srcOrd="0" destOrd="0" presId="urn:microsoft.com/office/officeart/2005/8/layout/default"/>
    <dgm:cxn modelId="{57D461E5-F36A-4EA5-89DB-D621CCA71145}" type="presOf" srcId="{01417FEC-65FF-4CA7-ACB2-A982BDC8EC0F}" destId="{03108C8E-7DE2-4DA7-BB88-1275F27ACB30}" srcOrd="0" destOrd="0" presId="urn:microsoft.com/office/officeart/2005/8/layout/default"/>
    <dgm:cxn modelId="{77D68632-455D-4078-A270-3671EDF2362D}" type="presParOf" srcId="{077D39D1-2E69-41CE-8686-E2EFBD2ACDA2}" destId="{BC59D3E0-8A91-46D5-9837-6A936AEA04E8}" srcOrd="0" destOrd="0" presId="urn:microsoft.com/office/officeart/2005/8/layout/default"/>
    <dgm:cxn modelId="{CC4BD1FB-F9D6-46CB-817B-C9217F354ADC}" type="presParOf" srcId="{077D39D1-2E69-41CE-8686-E2EFBD2ACDA2}" destId="{5BF3BAD1-CE28-4C70-B235-DF6F111304F6}" srcOrd="1" destOrd="0" presId="urn:microsoft.com/office/officeart/2005/8/layout/default"/>
    <dgm:cxn modelId="{26B3F531-3F61-4DCF-A353-D0C79B6A26D3}" type="presParOf" srcId="{077D39D1-2E69-41CE-8686-E2EFBD2ACDA2}" destId="{03108C8E-7DE2-4DA7-BB88-1275F27ACB30}" srcOrd="2" destOrd="0" presId="urn:microsoft.com/office/officeart/2005/8/layout/default"/>
    <dgm:cxn modelId="{936D2604-58FB-4919-B2AC-A0A845F5C504}" type="presParOf" srcId="{077D39D1-2E69-41CE-8686-E2EFBD2ACDA2}" destId="{C915D51D-1246-44C1-944C-D32E0A888146}" srcOrd="3" destOrd="0" presId="urn:microsoft.com/office/officeart/2005/8/layout/default"/>
    <dgm:cxn modelId="{FE242118-B01A-4060-8834-399F0AA3EE4B}" type="presParOf" srcId="{077D39D1-2E69-41CE-8686-E2EFBD2ACDA2}" destId="{56026698-A7EC-4133-BCDF-A288F0AFF507}" srcOrd="4" destOrd="0" presId="urn:microsoft.com/office/officeart/2005/8/layout/default"/>
    <dgm:cxn modelId="{951DCF41-BB8B-4B87-AC58-52F5ED640CB9}" type="presParOf" srcId="{077D39D1-2E69-41CE-8686-E2EFBD2ACDA2}" destId="{3D20777C-E4EB-4C08-98B5-6A84EB208FBC}" srcOrd="5" destOrd="0" presId="urn:microsoft.com/office/officeart/2005/8/layout/default"/>
    <dgm:cxn modelId="{243E3A6C-30CD-4BE0-9ED2-685227F577D3}" type="presParOf" srcId="{077D39D1-2E69-41CE-8686-E2EFBD2ACDA2}" destId="{340D166C-4FB5-498C-863A-8EFA1EF37E89}" srcOrd="6" destOrd="0" presId="urn:microsoft.com/office/officeart/2005/8/layout/default"/>
    <dgm:cxn modelId="{3201D8FF-BD46-4761-8251-8F6EC1020CFC}" type="presParOf" srcId="{077D39D1-2E69-41CE-8686-E2EFBD2ACDA2}" destId="{9334C62E-F80D-4593-B11F-02B546EBEE1D}" srcOrd="7" destOrd="0" presId="urn:microsoft.com/office/officeart/2005/8/layout/default"/>
    <dgm:cxn modelId="{7503A5F2-DDF1-4507-A138-40876F6571D8}" type="presParOf" srcId="{077D39D1-2E69-41CE-8686-E2EFBD2ACDA2}" destId="{9FECD14B-51F7-4E02-B640-053B8DB999FE}" srcOrd="8" destOrd="0" presId="urn:microsoft.com/office/officeart/2005/8/layout/default"/>
    <dgm:cxn modelId="{31179B86-641D-4BEA-9919-6839AF1D2E57}" type="presParOf" srcId="{077D39D1-2E69-41CE-8686-E2EFBD2ACDA2}" destId="{A0416662-FB5B-496B-8B95-751A74914D90}" srcOrd="9" destOrd="0" presId="urn:microsoft.com/office/officeart/2005/8/layout/default"/>
    <dgm:cxn modelId="{746E6815-075B-485D-A4AE-ED9AEBA33EFE}" type="presParOf" srcId="{077D39D1-2E69-41CE-8686-E2EFBD2ACDA2}" destId="{527C6B48-3647-4AC0-85A6-7DB5290CAD3C}" srcOrd="10" destOrd="0" presId="urn:microsoft.com/office/officeart/2005/8/layout/default"/>
    <dgm:cxn modelId="{4772C0C8-1CA9-4817-8846-920BF9F17752}" type="presParOf" srcId="{077D39D1-2E69-41CE-8686-E2EFBD2ACDA2}" destId="{7E2DBD63-7472-4CCC-813A-97A81BEF4C54}" srcOrd="11" destOrd="0" presId="urn:microsoft.com/office/officeart/2005/8/layout/default"/>
    <dgm:cxn modelId="{2B27B204-5527-4A58-AD5F-395C4F7D83D5}" type="presParOf" srcId="{077D39D1-2E69-41CE-8686-E2EFBD2ACDA2}" destId="{109A5456-7860-4420-8AA8-5FB000B63E87}" srcOrd="12" destOrd="0" presId="urn:microsoft.com/office/officeart/2005/8/layout/default"/>
    <dgm:cxn modelId="{63254D23-2B89-4204-AF29-5F665E2B7C9F}" type="presParOf" srcId="{077D39D1-2E69-41CE-8686-E2EFBD2ACDA2}" destId="{CE7A1F0F-BBBD-4DB0-806F-7DD28AE98B94}" srcOrd="13" destOrd="0" presId="urn:microsoft.com/office/officeart/2005/8/layout/default"/>
    <dgm:cxn modelId="{AE27557E-28F8-4D0A-942C-CADAFF2618B6}" type="presParOf" srcId="{077D39D1-2E69-41CE-8686-E2EFBD2ACDA2}" destId="{15F61576-E4A0-4A83-BAE1-2EA7655ABEB3}" srcOrd="14"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59D3E0-8A91-46D5-9837-6A936AEA04E8}">
      <dsp:nvSpPr>
        <dsp:cNvPr id="0" name=""/>
        <dsp:cNvSpPr/>
      </dsp:nvSpPr>
      <dsp:spPr>
        <a:xfrm>
          <a:off x="0" y="60549"/>
          <a:ext cx="2569019" cy="1541411"/>
        </a:xfrm>
        <a:prstGeom prst="rect">
          <a:avLst/>
        </a:prstGeom>
        <a:solidFill>
          <a:srgbClr val="333399"/>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bg2"/>
              </a:solidFill>
            </a:rPr>
            <a:t>What is the Design Memorandum?</a:t>
          </a:r>
        </a:p>
      </dsp:txBody>
      <dsp:txXfrm>
        <a:off x="0" y="60549"/>
        <a:ext cx="2569019" cy="1541411"/>
      </dsp:txXfrm>
    </dsp:sp>
    <dsp:sp modelId="{03108C8E-7DE2-4DA7-BB88-1275F27ACB30}">
      <dsp:nvSpPr>
        <dsp:cNvPr id="0" name=""/>
        <dsp:cNvSpPr/>
      </dsp:nvSpPr>
      <dsp:spPr>
        <a:xfrm>
          <a:off x="5651842" y="38707"/>
          <a:ext cx="2569019" cy="1541411"/>
        </a:xfrm>
        <a:prstGeom prst="rect">
          <a:avLst/>
        </a:prstGeom>
        <a:solidFill>
          <a:srgbClr val="00B05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bg2"/>
              </a:solidFill>
            </a:rPr>
            <a:t>What are fee and flowage?</a:t>
          </a:r>
        </a:p>
      </dsp:txBody>
      <dsp:txXfrm>
        <a:off x="5651842" y="38707"/>
        <a:ext cx="2569019" cy="1541411"/>
      </dsp:txXfrm>
    </dsp:sp>
    <dsp:sp modelId="{56026698-A7EC-4133-BCDF-A288F0AFF507}">
      <dsp:nvSpPr>
        <dsp:cNvPr id="0" name=""/>
        <dsp:cNvSpPr/>
      </dsp:nvSpPr>
      <dsp:spPr>
        <a:xfrm>
          <a:off x="45060" y="1907329"/>
          <a:ext cx="2569019" cy="1541411"/>
        </a:xfrm>
        <a:prstGeom prst="rect">
          <a:avLst/>
        </a:prstGeom>
        <a:solidFill>
          <a:srgbClr val="7030A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bg2"/>
              </a:solidFill>
            </a:rPr>
            <a:t>Whose property may be affected?</a:t>
          </a:r>
        </a:p>
      </dsp:txBody>
      <dsp:txXfrm>
        <a:off x="45060" y="1907329"/>
        <a:ext cx="2569019" cy="1541411"/>
      </dsp:txXfrm>
    </dsp:sp>
    <dsp:sp modelId="{340D166C-4FB5-498C-863A-8EFA1EF37E89}">
      <dsp:nvSpPr>
        <dsp:cNvPr id="0" name=""/>
        <dsp:cNvSpPr/>
      </dsp:nvSpPr>
      <dsp:spPr>
        <a:xfrm>
          <a:off x="1419717" y="3668973"/>
          <a:ext cx="2569019" cy="1541411"/>
        </a:xfrm>
        <a:prstGeom prst="rect">
          <a:avLst/>
        </a:prstGeom>
        <a:solidFill>
          <a:srgbClr val="FFC00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bg2"/>
              </a:solidFill>
            </a:rPr>
            <a:t>How would I be compensated?</a:t>
          </a:r>
        </a:p>
      </dsp:txBody>
      <dsp:txXfrm>
        <a:off x="1419717" y="3668973"/>
        <a:ext cx="2569019" cy="1541411"/>
      </dsp:txXfrm>
    </dsp:sp>
    <dsp:sp modelId="{9FECD14B-51F7-4E02-B640-053B8DB999FE}">
      <dsp:nvSpPr>
        <dsp:cNvPr id="0" name=""/>
        <dsp:cNvSpPr/>
      </dsp:nvSpPr>
      <dsp:spPr>
        <a:xfrm>
          <a:off x="2825921" y="1863286"/>
          <a:ext cx="2569019" cy="1541411"/>
        </a:xfrm>
        <a:prstGeom prst="rect">
          <a:avLst/>
        </a:prstGeom>
        <a:solidFill>
          <a:srgbClr val="CC0099"/>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bg2"/>
              </a:solidFill>
            </a:rPr>
            <a:t>What would be the process?</a:t>
          </a:r>
        </a:p>
      </dsp:txBody>
      <dsp:txXfrm>
        <a:off x="2825921" y="1863286"/>
        <a:ext cx="2569019" cy="1541411"/>
      </dsp:txXfrm>
    </dsp:sp>
    <dsp:sp modelId="{527C6B48-3647-4AC0-85A6-7DB5290CAD3C}">
      <dsp:nvSpPr>
        <dsp:cNvPr id="0" name=""/>
        <dsp:cNvSpPr/>
      </dsp:nvSpPr>
      <dsp:spPr>
        <a:xfrm>
          <a:off x="5651842" y="1845575"/>
          <a:ext cx="2569019" cy="1541411"/>
        </a:xfrm>
        <a:prstGeom prst="rect">
          <a:avLst/>
        </a:prstGeom>
        <a:solidFill>
          <a:srgbClr val="00B0F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bg2"/>
              </a:solidFill>
            </a:rPr>
            <a:t>When would this occur?</a:t>
          </a:r>
        </a:p>
      </dsp:txBody>
      <dsp:txXfrm>
        <a:off x="5651842" y="1845575"/>
        <a:ext cx="2569019" cy="1541411"/>
      </dsp:txXfrm>
    </dsp:sp>
    <dsp:sp modelId="{109A5456-7860-4420-8AA8-5FB000B63E87}">
      <dsp:nvSpPr>
        <dsp:cNvPr id="0" name=""/>
        <dsp:cNvSpPr/>
      </dsp:nvSpPr>
      <dsp:spPr>
        <a:xfrm>
          <a:off x="4232176" y="3681623"/>
          <a:ext cx="2569019" cy="1541411"/>
        </a:xfrm>
        <a:prstGeom prst="rect">
          <a:avLst/>
        </a:prstGeom>
        <a:solidFill>
          <a:schemeClr val="bg1">
            <a:lumMod val="50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bg2"/>
              </a:solidFill>
            </a:rPr>
            <a:t>Who can I talk to about the plan?</a:t>
          </a:r>
        </a:p>
      </dsp:txBody>
      <dsp:txXfrm>
        <a:off x="4232176" y="3681623"/>
        <a:ext cx="2569019" cy="1541411"/>
      </dsp:txXfrm>
    </dsp:sp>
    <dsp:sp modelId="{15F61576-E4A0-4A83-BAE1-2EA7655ABEB3}">
      <dsp:nvSpPr>
        <dsp:cNvPr id="0" name=""/>
        <dsp:cNvSpPr/>
      </dsp:nvSpPr>
      <dsp:spPr>
        <a:xfrm>
          <a:off x="2810430" y="39853"/>
          <a:ext cx="2569019" cy="1541411"/>
        </a:xfrm>
        <a:prstGeom prst="rect">
          <a:avLst/>
        </a:prstGeom>
        <a:solidFill>
          <a:srgbClr val="996633"/>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bg2"/>
              </a:solidFill>
            </a:rPr>
            <a:t>Why is a change needed?</a:t>
          </a:r>
        </a:p>
      </dsp:txBody>
      <dsp:txXfrm>
        <a:off x="2810430" y="39853"/>
        <a:ext cx="2569019" cy="154141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FA7985E0-B75C-4183-A7C3-88B50A390BB2}" type="datetimeFigureOut">
              <a:rPr lang="en-US" smtClean="0"/>
              <a:t>5/7/2021</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3A6F432-3359-4DCA-BDBA-0D4DE4300593}" type="slidenum">
              <a:rPr lang="en-US" smtClean="0"/>
              <a:t>‹#›</a:t>
            </a:fld>
            <a:endParaRPr lang="en-US"/>
          </a:p>
        </p:txBody>
      </p:sp>
    </p:spTree>
    <p:extLst>
      <p:ext uri="{BB962C8B-B14F-4D97-AF65-F5344CB8AC3E}">
        <p14:creationId xmlns:p14="http://schemas.microsoft.com/office/powerpoint/2010/main" val="4283372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On behalf of </a:t>
            </a:r>
            <a:r>
              <a:rPr lang="en-US" sz="1200" b="1" kern="1200" dirty="0">
                <a:solidFill>
                  <a:schemeClr val="tx1"/>
                </a:solidFill>
                <a:effectLst/>
                <a:latin typeface="+mn-lt"/>
                <a:ea typeface="+mn-ea"/>
                <a:cs typeface="+mn-cs"/>
              </a:rPr>
              <a:t>the US Army Corps of Engineers – Little Rock District and the Beaver Lake Project Office, </a:t>
            </a:r>
            <a:r>
              <a:rPr lang="en-US" sz="1200" kern="1200" dirty="0">
                <a:solidFill>
                  <a:schemeClr val="tx1"/>
                </a:solidFill>
                <a:effectLst/>
                <a:latin typeface="+mn-lt"/>
                <a:ea typeface="+mn-ea"/>
                <a:cs typeface="+mn-cs"/>
              </a:rPr>
              <a:t>welcome to the Public Involvement Presentation for the Proposed Beaver Lake Land Acquisition Project at </a:t>
            </a:r>
            <a:r>
              <a:rPr lang="en-US" sz="1200" b="1" kern="1200" dirty="0">
                <a:solidFill>
                  <a:schemeClr val="tx1"/>
                </a:solidFill>
                <a:effectLst/>
                <a:latin typeface="+mn-lt"/>
                <a:ea typeface="+mn-ea"/>
                <a:cs typeface="+mn-cs"/>
              </a:rPr>
              <a:t>Beaver Lake.</a:t>
            </a:r>
            <a:r>
              <a:rPr lang="en-US" sz="1200" kern="1200" dirty="0">
                <a:solidFill>
                  <a:schemeClr val="tx1"/>
                </a:solidFill>
                <a:effectLst/>
                <a:latin typeface="+mn-lt"/>
                <a:ea typeface="+mn-ea"/>
                <a:cs typeface="+mn-cs"/>
              </a:rPr>
              <a:t> As the country is responding to the COVID-19 outbreak, public meetings and workshops which accompany these projects have been cancelled for public safety. The presentation you are viewing is the alternative to the Corps hosting face-to-face public meetings or workshops.  </a:t>
            </a:r>
            <a:endParaRPr lang="en-US" baseline="0" dirty="0"/>
          </a:p>
          <a:p>
            <a:pPr>
              <a:buFont typeface="Arial" charset="0"/>
              <a:buNone/>
            </a:pPr>
            <a:r>
              <a:rPr lang="en-US" sz="1200" kern="1200" dirty="0">
                <a:solidFill>
                  <a:schemeClr val="tx1"/>
                </a:solidFill>
                <a:effectLst/>
                <a:latin typeface="+mn-lt"/>
                <a:ea typeface="+mn-ea"/>
                <a:cs typeface="+mn-cs"/>
              </a:rPr>
              <a:t>This proposed land acquisition will address inundation in low lying areas around Beaver Lake, as supported by frequent observations, hydraulic modeling, and Real Estate mapping by the Little Rock District. </a:t>
            </a:r>
            <a:endParaRPr lang="en-US" dirty="0"/>
          </a:p>
        </p:txBody>
      </p:sp>
      <p:sp>
        <p:nvSpPr>
          <p:cNvPr id="4" name="Slide Number Placeholder 3"/>
          <p:cNvSpPr>
            <a:spLocks noGrp="1"/>
          </p:cNvSpPr>
          <p:nvPr>
            <p:ph type="sldNum" sz="quarter" idx="10"/>
          </p:nvPr>
        </p:nvSpPr>
        <p:spPr/>
        <p:txBody>
          <a:bodyPr/>
          <a:lstStyle/>
          <a:p>
            <a:pPr>
              <a:defRPr/>
            </a:pPr>
            <a:fld id="{FFF37132-BA77-49C8-9E52-5FA68EA485F1}" type="slidenum">
              <a:rPr lang="en-US" smtClean="0">
                <a:solidFill>
                  <a:srgbClr val="000000"/>
                </a:solidFill>
              </a:rPr>
              <a:pPr>
                <a:defRPr/>
              </a:pPr>
              <a:t>1</a:t>
            </a:fld>
            <a:endParaRPr lang="en-US" dirty="0">
              <a:solidFill>
                <a:srgbClr val="000000"/>
              </a:solidFill>
            </a:endParaRPr>
          </a:p>
        </p:txBody>
      </p:sp>
    </p:spTree>
    <p:extLst>
      <p:ext uri="{BB962C8B-B14F-4D97-AF65-F5344CB8AC3E}">
        <p14:creationId xmlns:p14="http://schemas.microsoft.com/office/powerpoint/2010/main" val="2931107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have released a Corps of Engineers media notice to the surrounding community and are also sending out Right of Entry (ROE) permits to affected landowners.  The media release aims to inform the community of our project goals while the Right of Entry permits are required for our employees and contractors to conduct environmental surveys for NEPA and potentially boundary line surveys, if approved. These surveys will not damage or alter your property in any way and will be performed by licensed professionals at no cost to the landowners.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Additionally, a professional, external appraiser would then estimate the value to the affected land. These appraisers would be non-government employees, contracted to perform an appraisal of the affected property. These appraisers are professionals who are bound by their licensing to ensure they accurately portray the property’s fair market value.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Following the surveys and appraisals, the Corps of Engineers real estate team from the Little Rock District would begin contacting landowners to negotiate for fee and flowage easements. </a:t>
            </a:r>
          </a:p>
          <a:p>
            <a:endParaRPr lang="en-US" dirty="0"/>
          </a:p>
        </p:txBody>
      </p:sp>
      <p:sp>
        <p:nvSpPr>
          <p:cNvPr id="4" name="Slide Number Placeholder 3"/>
          <p:cNvSpPr>
            <a:spLocks noGrp="1"/>
          </p:cNvSpPr>
          <p:nvPr>
            <p:ph type="sldNum" sz="quarter" idx="10"/>
          </p:nvPr>
        </p:nvSpPr>
        <p:spPr/>
        <p:txBody>
          <a:bodyPr/>
          <a:lstStyle/>
          <a:p>
            <a:fld id="{83A6F432-3359-4DCA-BDBA-0D4DE4300593}" type="slidenum">
              <a:rPr lang="en-US" smtClean="0"/>
              <a:t>10</a:t>
            </a:fld>
            <a:endParaRPr lang="en-US"/>
          </a:p>
        </p:txBody>
      </p:sp>
    </p:spTree>
    <p:extLst>
      <p:ext uri="{BB962C8B-B14F-4D97-AF65-F5344CB8AC3E}">
        <p14:creationId xmlns:p14="http://schemas.microsoft.com/office/powerpoint/2010/main" val="2065297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After the external appraiser determines the fair market value of the property in question, negotiations would begin with the landowner and the real estate team. The real estate team would facilitate the negotiations and the acquisition process, ensuring the property owner is offered fair market value.  All efforts would be made to come to a mutual agreement during the negotiations, however condemnation may be used if negotiations through other means are unsuccessful.</a:t>
            </a:r>
          </a:p>
        </p:txBody>
      </p:sp>
      <p:sp>
        <p:nvSpPr>
          <p:cNvPr id="4" name="Slide Number Placeholder 3"/>
          <p:cNvSpPr>
            <a:spLocks noGrp="1"/>
          </p:cNvSpPr>
          <p:nvPr>
            <p:ph type="sldNum" sz="quarter" idx="10"/>
          </p:nvPr>
        </p:nvSpPr>
        <p:spPr/>
        <p:txBody>
          <a:bodyPr/>
          <a:lstStyle/>
          <a:p>
            <a:fld id="{83A6F432-3359-4DCA-BDBA-0D4DE4300593}" type="slidenum">
              <a:rPr lang="en-US" smtClean="0"/>
              <a:t>11</a:t>
            </a:fld>
            <a:endParaRPr lang="en-US"/>
          </a:p>
        </p:txBody>
      </p:sp>
    </p:spTree>
    <p:extLst>
      <p:ext uri="{BB962C8B-B14F-4D97-AF65-F5344CB8AC3E}">
        <p14:creationId xmlns:p14="http://schemas.microsoft.com/office/powerpoint/2010/main" val="3842819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you have questions regarding this project, please call or email us at these points of contact. </a:t>
            </a:r>
          </a:p>
          <a:p>
            <a:endParaRPr lang="en-US" baseline="0" dirty="0"/>
          </a:p>
          <a:p>
            <a:r>
              <a:rPr lang="en-US" baseline="0" dirty="0"/>
              <a:t>You can also send questions to the Email address setup for this project as listed on this slide.</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highlight>
                  <a:srgbClr val="FFFFFF"/>
                </a:highlight>
              </a:rPr>
              <a:t>**Please note that official public comments for the NEPA public comment period must be in writing via the e-mail inbox, website provided, or regular mail.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83A6F432-3359-4DCA-BDBA-0D4DE4300593}" type="slidenum">
              <a:rPr lang="en-US" smtClean="0"/>
              <a:t>12</a:t>
            </a:fld>
            <a:endParaRPr lang="en-US"/>
          </a:p>
        </p:txBody>
      </p:sp>
    </p:spTree>
    <p:extLst>
      <p:ext uri="{BB962C8B-B14F-4D97-AF65-F5344CB8AC3E}">
        <p14:creationId xmlns:p14="http://schemas.microsoft.com/office/powerpoint/2010/main" val="1810319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project would occur over the next several years, contingent on available funding for acquisition. </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83A6F432-3359-4DCA-BDBA-0D4DE4300593}" type="slidenum">
              <a:rPr lang="en-US" smtClean="0"/>
              <a:t>13</a:t>
            </a:fld>
            <a:endParaRPr lang="en-US"/>
          </a:p>
        </p:txBody>
      </p:sp>
    </p:spTree>
    <p:extLst>
      <p:ext uri="{BB962C8B-B14F-4D97-AF65-F5344CB8AC3E}">
        <p14:creationId xmlns:p14="http://schemas.microsoft.com/office/powerpoint/2010/main" val="3144217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Thank you for viewing this presentation and participating in the public comment period for the Beaver Lake Land Acquisition project.</a:t>
            </a:r>
          </a:p>
          <a:p>
            <a:endParaRPr lang="en-US" sz="1200" dirty="0"/>
          </a:p>
          <a:p>
            <a:r>
              <a:rPr lang="en-US" sz="1200" dirty="0"/>
              <a:t>Project documents are available at this website.</a:t>
            </a:r>
          </a:p>
          <a:p>
            <a:endParaRPr lang="en-US" sz="1200" dirty="0"/>
          </a:p>
          <a:p>
            <a:r>
              <a:rPr lang="en-US" sz="1200" dirty="0"/>
              <a:t>Please send your comments to this email address or utilize the embedded comment form on the website. </a:t>
            </a:r>
          </a:p>
        </p:txBody>
      </p:sp>
      <p:sp>
        <p:nvSpPr>
          <p:cNvPr id="4" name="Slide Number Placeholder 3"/>
          <p:cNvSpPr>
            <a:spLocks noGrp="1"/>
          </p:cNvSpPr>
          <p:nvPr>
            <p:ph type="sldNum" sz="quarter" idx="10"/>
          </p:nvPr>
        </p:nvSpPr>
        <p:spPr/>
        <p:txBody>
          <a:bodyPr/>
          <a:lstStyle/>
          <a:p>
            <a:fld id="{83A6F432-3359-4DCA-BDBA-0D4DE4300593}" type="slidenum">
              <a:rPr lang="en-US" smtClean="0"/>
              <a:t>14</a:t>
            </a:fld>
            <a:endParaRPr lang="en-US"/>
          </a:p>
        </p:txBody>
      </p:sp>
    </p:spTree>
    <p:extLst>
      <p:ext uri="{BB962C8B-B14F-4D97-AF65-F5344CB8AC3E}">
        <p14:creationId xmlns:p14="http://schemas.microsoft.com/office/powerpoint/2010/main" val="994385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Alternatively, if you would like to mail your comments, please utilize the address listed here. </a:t>
            </a:r>
          </a:p>
          <a:p>
            <a:r>
              <a:rPr lang="en-US" sz="1200" dirty="0"/>
              <a:t>Please ensure you include sufficient information so that we may incorporate and respond to your comments or concerns. </a:t>
            </a:r>
          </a:p>
          <a:p>
            <a:endParaRPr lang="en-US" sz="1200" dirty="0"/>
          </a:p>
          <a:p>
            <a:r>
              <a:rPr lang="en-US" sz="1200" dirty="0"/>
              <a:t>Thank you.</a:t>
            </a:r>
          </a:p>
          <a:p>
            <a:endParaRPr lang="en-US" dirty="0"/>
          </a:p>
        </p:txBody>
      </p:sp>
      <p:sp>
        <p:nvSpPr>
          <p:cNvPr id="4" name="Slide Number Placeholder 3"/>
          <p:cNvSpPr>
            <a:spLocks noGrp="1"/>
          </p:cNvSpPr>
          <p:nvPr>
            <p:ph type="sldNum" sz="quarter" idx="5"/>
          </p:nvPr>
        </p:nvSpPr>
        <p:spPr/>
        <p:txBody>
          <a:bodyPr/>
          <a:lstStyle/>
          <a:p>
            <a:fld id="{83A6F432-3359-4DCA-BDBA-0D4DE4300593}" type="slidenum">
              <a:rPr lang="en-US" smtClean="0"/>
              <a:t>15</a:t>
            </a:fld>
            <a:endParaRPr lang="en-US"/>
          </a:p>
        </p:txBody>
      </p:sp>
    </p:spTree>
    <p:extLst>
      <p:ext uri="{BB962C8B-B14F-4D97-AF65-F5344CB8AC3E}">
        <p14:creationId xmlns:p14="http://schemas.microsoft.com/office/powerpoint/2010/main" val="856120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dirty="0">
                <a:solidFill>
                  <a:schemeClr val="tx1"/>
                </a:solidFill>
                <a:effectLst/>
                <a:latin typeface="+mn-lt"/>
                <a:ea typeface="+mn-ea"/>
                <a:cs typeface="+mn-cs"/>
              </a:rPr>
              <a:t>The purpose of this presentation is to inform the public and stakeholders that land acquisition planning has started at </a:t>
            </a:r>
            <a:r>
              <a:rPr lang="en-US" sz="1200" b="1" kern="1200" dirty="0">
                <a:solidFill>
                  <a:schemeClr val="tx1"/>
                </a:solidFill>
                <a:effectLst/>
                <a:latin typeface="+mn-lt"/>
                <a:ea typeface="+mn-ea"/>
                <a:cs typeface="+mn-cs"/>
              </a:rPr>
              <a:t>Beaver Lake </a:t>
            </a:r>
            <a:r>
              <a:rPr lang="en-US" sz="1200" kern="1200" dirty="0">
                <a:solidFill>
                  <a:schemeClr val="tx1"/>
                </a:solidFill>
                <a:effectLst/>
                <a:latin typeface="+mn-lt"/>
                <a:ea typeface="+mn-ea"/>
                <a:cs typeface="+mn-cs"/>
              </a:rPr>
              <a:t>to address the inundation of privately-owned land in low lying areas around the lake and seek public input. This presentation provides information on the planning process underway, details on the framework of the proposed land acquisition, describes how the acquisition process would work, provides links to documents and details about how to contact the Corps to ask questions, and provides instructions on how to participate in the process, and encourage participation.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information provided through public and stakeholder comments is essential to ensuring we are in compliance with the National Environmental Policy Act or NEPA. </a:t>
            </a:r>
            <a:r>
              <a:rPr lang="en-US" sz="1200" dirty="0"/>
              <a:t>NEPA is required to ensure federal agencies give proper consideration to the environment prior to undertaking a federal action. Scoping during NEPA involves the public in the decision-making process, while documenting the process by which federal agencies make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kern="1200" dirty="0">
                <a:solidFill>
                  <a:schemeClr val="tx1"/>
                </a:solidFill>
                <a:effectLst/>
                <a:latin typeface="+mn-lt"/>
                <a:ea typeface="+mn-ea"/>
                <a:cs typeface="+mn-cs"/>
              </a:rPr>
              <a:t>Public participation is critical to the success of this important project as it includes the public in the decision-making process.  In compliance with the National Environmental Policy Act (NEPA), the information provided through public and stakeholder comments ensures that federal agencies consider impacts to the natural, cultural, and social environment prior to undertaking a federal action.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NEPA process provides the public with the opportunity to ask questions and comment on the potential impacts of proposed federal actions. It also includes comments from other federal, state and local governments, and Tribal Nations.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Corps wants your ideas and comments. After watching this presentation, review the other material on the project website and send in comments and participate in the proposed future acquisition process for </a:t>
            </a:r>
            <a:r>
              <a:rPr lang="en-US" sz="1200" b="1" kern="1200" dirty="0">
                <a:solidFill>
                  <a:schemeClr val="tx1"/>
                </a:solidFill>
                <a:effectLst/>
                <a:latin typeface="+mn-lt"/>
                <a:ea typeface="+mn-ea"/>
                <a:cs typeface="+mn-cs"/>
              </a:rPr>
              <a:t>Beaver Lake</a:t>
            </a:r>
            <a:r>
              <a:rPr lang="en-US" sz="1200" kern="1200" dirty="0">
                <a:solidFill>
                  <a:schemeClr val="tx1"/>
                </a:solidFill>
                <a:effectLst/>
                <a:latin typeface="+mn-lt"/>
                <a:ea typeface="+mn-ea"/>
                <a:cs typeface="+mn-cs"/>
              </a:rPr>
              <a:t>. </a:t>
            </a:r>
          </a:p>
          <a:p>
            <a:pPr defTabSz="966612" eaLnBrk="0" fontAlgn="base" hangingPunct="0">
              <a:spcBef>
                <a:spcPct val="30000"/>
              </a:spcBef>
              <a:spcAft>
                <a:spcPct val="0"/>
              </a:spcAf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FFF37132-BA77-49C8-9E52-5FA68EA485F1}" type="slidenum">
              <a:rPr lang="en-US" smtClean="0">
                <a:solidFill>
                  <a:srgbClr val="000000"/>
                </a:solidFill>
              </a:rPr>
              <a:pPr>
                <a:defRPr/>
              </a:pPr>
              <a:t>2</a:t>
            </a:fld>
            <a:endParaRPr lang="en-US" dirty="0">
              <a:solidFill>
                <a:srgbClr val="000000"/>
              </a:solidFill>
            </a:endParaRPr>
          </a:p>
        </p:txBody>
      </p:sp>
    </p:spTree>
    <p:extLst>
      <p:ext uri="{BB962C8B-B14F-4D97-AF65-F5344CB8AC3E}">
        <p14:creationId xmlns:p14="http://schemas.microsoft.com/office/powerpoint/2010/main" val="337368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None/>
            </a:pPr>
            <a:r>
              <a:rPr lang="en-US" baseline="0" dirty="0"/>
              <a:t>Topics to be covered in this presentation are summed up under these questions that are often asked in a public meeting or workshop:</a:t>
            </a:r>
          </a:p>
          <a:p>
            <a:pPr marL="181240" indent="-181240">
              <a:buFont typeface="Arial" panose="020B0604020202020204" pitchFamily="34" charset="0"/>
              <a:buChar char="•"/>
            </a:pPr>
            <a:r>
              <a:rPr lang="en-US" baseline="0" dirty="0"/>
              <a:t>What is the Design Memorandum?</a:t>
            </a:r>
          </a:p>
          <a:p>
            <a:pPr marL="181240" indent="-181240">
              <a:buFont typeface="Arial" panose="020B0604020202020204" pitchFamily="34" charset="0"/>
              <a:buChar char="•"/>
            </a:pPr>
            <a:r>
              <a:rPr lang="en-US" baseline="0" dirty="0"/>
              <a:t>Why is a change needed?</a:t>
            </a:r>
          </a:p>
          <a:p>
            <a:pPr marL="181240" indent="-181240">
              <a:buFont typeface="Arial" panose="020B0604020202020204" pitchFamily="34" charset="0"/>
              <a:buChar char="•"/>
            </a:pPr>
            <a:r>
              <a:rPr lang="en-US" baseline="0" dirty="0"/>
              <a:t>What are fee and flowage?</a:t>
            </a:r>
          </a:p>
          <a:p>
            <a:pPr marL="181240" indent="-181240">
              <a:buFont typeface="Arial" panose="020B0604020202020204" pitchFamily="34" charset="0"/>
              <a:buChar char="•"/>
            </a:pPr>
            <a:r>
              <a:rPr lang="en-US" baseline="0" dirty="0"/>
              <a:t>Whose property may be affected?</a:t>
            </a:r>
          </a:p>
          <a:p>
            <a:pPr marL="181240" indent="-181240">
              <a:buFont typeface="Arial" panose="020B0604020202020204" pitchFamily="34" charset="0"/>
              <a:buChar char="•"/>
            </a:pPr>
            <a:r>
              <a:rPr lang="en-US" baseline="0" dirty="0"/>
              <a:t>What would be the process?</a:t>
            </a:r>
          </a:p>
          <a:p>
            <a:pPr marL="181240" indent="-181240">
              <a:buFont typeface="Arial" panose="020B0604020202020204" pitchFamily="34" charset="0"/>
              <a:buChar char="•"/>
            </a:pPr>
            <a:r>
              <a:rPr lang="en-US" baseline="0" dirty="0"/>
              <a:t>How would I be compensated?</a:t>
            </a:r>
          </a:p>
          <a:p>
            <a:pPr marL="181240" indent="-181240" defTabSz="966612">
              <a:buFont typeface="Arial" panose="020B0604020202020204" pitchFamily="34" charset="0"/>
              <a:buChar char="•"/>
              <a:defRPr/>
            </a:pPr>
            <a:r>
              <a:rPr lang="en-US" baseline="0" dirty="0"/>
              <a:t>Who can I talk to about the plan?</a:t>
            </a:r>
          </a:p>
          <a:p>
            <a:pPr marL="181240" indent="-181240">
              <a:buFont typeface="Arial" panose="020B0604020202020204" pitchFamily="34" charset="0"/>
              <a:buChar char="•"/>
            </a:pPr>
            <a:r>
              <a:rPr lang="en-US" baseline="0" dirty="0"/>
              <a:t>When would this occur?</a:t>
            </a:r>
          </a:p>
          <a:p>
            <a:pPr marL="181240" indent="-181240">
              <a:buFont typeface="Arial" panose="020B0604020202020204" pitchFamily="34" charset="0"/>
              <a:buChar char="•"/>
            </a:pPr>
            <a:endParaRPr lang="en-US" baseline="0" dirty="0"/>
          </a:p>
          <a:p>
            <a:r>
              <a:rPr lang="en-US" baseline="0" dirty="0"/>
              <a:t>Under each of these topics, this presentation will provide details to help you better understand the proposed land acquisition project and your role in the process.</a:t>
            </a:r>
          </a:p>
          <a:p>
            <a:pPr defTabSz="966612" eaLnBrk="0" fontAlgn="base" hangingPunct="0">
              <a:spcBef>
                <a:spcPct val="30000"/>
              </a:spcBef>
              <a:spcAft>
                <a:spcPct val="0"/>
              </a:spcAf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FFF37132-BA77-49C8-9E52-5FA68EA485F1}" type="slidenum">
              <a:rPr lang="en-US" smtClean="0">
                <a:solidFill>
                  <a:srgbClr val="000000"/>
                </a:solidFill>
              </a:rPr>
              <a:pPr>
                <a:defRPr/>
              </a:pPr>
              <a:t>3</a:t>
            </a:fld>
            <a:endParaRPr lang="en-US" dirty="0">
              <a:solidFill>
                <a:srgbClr val="000000"/>
              </a:solidFill>
            </a:endParaRPr>
          </a:p>
        </p:txBody>
      </p:sp>
    </p:spTree>
    <p:extLst>
      <p:ext uri="{BB962C8B-B14F-4D97-AF65-F5344CB8AC3E}">
        <p14:creationId xmlns:p14="http://schemas.microsoft.com/office/powerpoint/2010/main" val="859880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might be wondering, what is a Design Memorandum?</a:t>
            </a:r>
          </a:p>
          <a:p>
            <a:endParaRPr lang="en-US" baseline="0" dirty="0"/>
          </a:p>
          <a:p>
            <a:r>
              <a:rPr lang="en-US" baseline="0" dirty="0"/>
              <a:t>The Design Memorandum for Beaver Lake outlines the purpose of the lake and which areas are necessary for its operation, maintenance, and control of the reservoir. It is a document approved by Congress which not only authorizes the project but also specifies how it will operate.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original Design Memorandum was for an Eisenhower Era Lake, which authorized the minimum amount of land required for the operation of the lake. For example, </a:t>
            </a:r>
            <a:r>
              <a:rPr lang="en-US" dirty="0"/>
              <a:t>The fee acquisition line was generally </a:t>
            </a:r>
            <a:r>
              <a:rPr lang="en-US" b="1" dirty="0">
                <a:solidFill>
                  <a:srgbClr val="0070C0"/>
                </a:solidFill>
              </a:rPr>
              <a:t>blocked</a:t>
            </a:r>
            <a:r>
              <a:rPr lang="en-US" dirty="0"/>
              <a:t> </a:t>
            </a:r>
            <a:r>
              <a:rPr lang="en-US" b="1" dirty="0">
                <a:solidFill>
                  <a:srgbClr val="0070C0"/>
                </a:solidFill>
              </a:rPr>
              <a:t>out</a:t>
            </a:r>
            <a:r>
              <a:rPr lang="en-US" dirty="0"/>
              <a:t> along regular land subdivision or property ownership lines to include all lands below </a:t>
            </a:r>
            <a:r>
              <a:rPr lang="en-US" b="0" dirty="0"/>
              <a:t>elevation </a:t>
            </a:r>
            <a:r>
              <a:rPr lang="en-US" b="0" dirty="0">
                <a:solidFill>
                  <a:srgbClr val="0070C0"/>
                </a:solidFill>
              </a:rPr>
              <a:t>1128 ft. mean sea level </a:t>
            </a:r>
            <a:r>
              <a:rPr lang="en-US" b="0" dirty="0"/>
              <a:t>or </a:t>
            </a:r>
            <a:r>
              <a:rPr lang="en-US" dirty="0"/>
              <a:t>to include the lands required for public access areas.</a:t>
            </a:r>
            <a:endParaRPr lang="en-US" baseline="0" dirty="0"/>
          </a:p>
        </p:txBody>
      </p:sp>
      <p:sp>
        <p:nvSpPr>
          <p:cNvPr id="4" name="Slide Number Placeholder 3"/>
          <p:cNvSpPr>
            <a:spLocks noGrp="1"/>
          </p:cNvSpPr>
          <p:nvPr>
            <p:ph type="sldNum" sz="quarter" idx="10"/>
          </p:nvPr>
        </p:nvSpPr>
        <p:spPr/>
        <p:txBody>
          <a:bodyPr/>
          <a:lstStyle/>
          <a:p>
            <a:fld id="{83A6F432-3359-4DCA-BDBA-0D4DE4300593}" type="slidenum">
              <a:rPr lang="en-US" smtClean="0"/>
              <a:t>4</a:t>
            </a:fld>
            <a:endParaRPr lang="en-US"/>
          </a:p>
        </p:txBody>
      </p:sp>
    </p:spTree>
    <p:extLst>
      <p:ext uri="{BB962C8B-B14F-4D97-AF65-F5344CB8AC3E}">
        <p14:creationId xmlns:p14="http://schemas.microsoft.com/office/powerpoint/2010/main" val="1965149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why is a change needed to the design memorandum?</a:t>
            </a:r>
          </a:p>
          <a:p>
            <a:endParaRPr lang="en-US" baseline="0" dirty="0"/>
          </a:p>
          <a:p>
            <a:r>
              <a:rPr lang="en-US" baseline="0" dirty="0"/>
              <a:t>In the simplest terms, Eisenhower-Era lakes acquired the minimum amount of land required for the lake’s operation. Additionally, the blocking out process led to acquisition of land based on the boundaries of contemporary landowners. It did not follow the exact elevation contour at 1128’. </a:t>
            </a:r>
          </a:p>
          <a:p>
            <a:endParaRPr lang="en-US" baseline="0" dirty="0"/>
          </a:p>
          <a:p>
            <a:r>
              <a:rPr lang="en-US" baseline="0" dirty="0"/>
              <a:t>What we have found is that smaller segments of land (belonging to roughly 500 landowners), tend to flood at seasonal conservation pool and flood pool. Since the lake management may flood these privately owned lands, it is important to acquire these areas and compensate the landowners for this property.  </a:t>
            </a:r>
          </a:p>
          <a:p>
            <a:endParaRPr lang="en-US" baseline="0" dirty="0"/>
          </a:p>
        </p:txBody>
      </p:sp>
      <p:sp>
        <p:nvSpPr>
          <p:cNvPr id="4" name="Slide Number Placeholder 3"/>
          <p:cNvSpPr>
            <a:spLocks noGrp="1"/>
          </p:cNvSpPr>
          <p:nvPr>
            <p:ph type="sldNum" sz="quarter" idx="10"/>
          </p:nvPr>
        </p:nvSpPr>
        <p:spPr/>
        <p:txBody>
          <a:bodyPr/>
          <a:lstStyle/>
          <a:p>
            <a:fld id="{83A6F432-3359-4DCA-BDBA-0D4DE4300593}" type="slidenum">
              <a:rPr lang="en-US" smtClean="0"/>
              <a:t>5</a:t>
            </a:fld>
            <a:endParaRPr lang="en-US"/>
          </a:p>
        </p:txBody>
      </p:sp>
    </p:spTree>
    <p:extLst>
      <p:ext uri="{BB962C8B-B14F-4D97-AF65-F5344CB8AC3E}">
        <p14:creationId xmlns:p14="http://schemas.microsoft.com/office/powerpoint/2010/main" val="3353651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To illustrate how the property boundaries around the lake currently exist, note the image in this slide. </a:t>
            </a:r>
          </a:p>
          <a:p>
            <a:endParaRPr lang="en-US" baseline="0" dirty="0"/>
          </a:p>
          <a:p>
            <a:r>
              <a:rPr lang="en-US" baseline="0" dirty="0"/>
              <a:t>In this specific area of Beaver Lake, you can see how the “blocked” nature of the existing fee boundary does not accurately follow the actual contour of the lake. </a:t>
            </a:r>
          </a:p>
          <a:p>
            <a:endParaRPr lang="en-US" baseline="0" dirty="0"/>
          </a:p>
          <a:p>
            <a:r>
              <a:rPr lang="en-US" dirty="0"/>
              <a:t>The area depicted here is a portion of the overall map available</a:t>
            </a:r>
            <a:r>
              <a:rPr lang="en-US" baseline="0" dirty="0"/>
              <a:t> on the project website for closer review.</a:t>
            </a:r>
            <a:endParaRPr lang="en-US" dirty="0"/>
          </a:p>
        </p:txBody>
      </p:sp>
      <p:sp>
        <p:nvSpPr>
          <p:cNvPr id="4" name="Slide Number Placeholder 3"/>
          <p:cNvSpPr>
            <a:spLocks noGrp="1"/>
          </p:cNvSpPr>
          <p:nvPr>
            <p:ph type="sldNum" sz="quarter" idx="10"/>
          </p:nvPr>
        </p:nvSpPr>
        <p:spPr/>
        <p:txBody>
          <a:bodyPr/>
          <a:lstStyle/>
          <a:p>
            <a:pPr>
              <a:defRPr/>
            </a:pPr>
            <a:fld id="{FFF37132-BA77-49C8-9E52-5FA68EA485F1}" type="slidenum">
              <a:rPr lang="en-US" smtClean="0">
                <a:solidFill>
                  <a:srgbClr val="000000"/>
                </a:solidFill>
              </a:rPr>
              <a:pPr>
                <a:defRPr/>
              </a:pPr>
              <a:t>6</a:t>
            </a:fld>
            <a:endParaRPr lang="en-US" dirty="0">
              <a:solidFill>
                <a:srgbClr val="000000"/>
              </a:solidFill>
            </a:endParaRPr>
          </a:p>
        </p:txBody>
      </p:sp>
    </p:spTree>
    <p:extLst>
      <p:ext uri="{BB962C8B-B14F-4D97-AF65-F5344CB8AC3E}">
        <p14:creationId xmlns:p14="http://schemas.microsoft.com/office/powerpoint/2010/main" val="3387658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are fee and flowage?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Fee and flowage are the two types of land acquisitions that would be performed as part of this project.  Fee will involve the direct purchase of land with a transfer in property owners, while flowage would authorize occasional flooding of that property, known as a flowage easement. Flowage would also restrict construction on these areas, knowing that they would be damaged or inundated by water if constructed.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Should land acquisition prove necessary, the Corps would only purchase fee and flowage in accordance with the previous congressionally authorized elevations outlined in the original design memorandum. Most of these acquisition activities would involve fee acquisitions, however, land surveys may dictate the need for a small amount of flowage easements.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These surveys would need to be performed to ensure we identify and acquire only the lands that meet this requirement and need. </a:t>
            </a:r>
          </a:p>
        </p:txBody>
      </p:sp>
      <p:sp>
        <p:nvSpPr>
          <p:cNvPr id="4" name="Slide Number Placeholder 3"/>
          <p:cNvSpPr>
            <a:spLocks noGrp="1"/>
          </p:cNvSpPr>
          <p:nvPr>
            <p:ph type="sldNum" sz="quarter" idx="10"/>
          </p:nvPr>
        </p:nvSpPr>
        <p:spPr/>
        <p:txBody>
          <a:bodyPr/>
          <a:lstStyle/>
          <a:p>
            <a:fld id="{83A6F432-3359-4DCA-BDBA-0D4DE4300593}" type="slidenum">
              <a:rPr lang="en-US" smtClean="0"/>
              <a:t>7</a:t>
            </a:fld>
            <a:endParaRPr lang="en-US"/>
          </a:p>
        </p:txBody>
      </p:sp>
    </p:spTree>
    <p:extLst>
      <p:ext uri="{BB962C8B-B14F-4D97-AF65-F5344CB8AC3E}">
        <p14:creationId xmlns:p14="http://schemas.microsoft.com/office/powerpoint/2010/main" val="3716478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After reviewing hydraulic modeling data, generating GIS maps of the area, and focusing on areas of landowner concern around Beaver Lake itself, the Corps has identified approximately 500 impacted landowners with land that meets the requirements for acquisition.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After our planning and analysis process, and NEPA evaluation is completed, if a decision is made to proceed with acquisitions, the Corps would start land acquisition activities in the areas routinely inundated or for which we have received public complaint.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with any project, our current and future Fiscal Year funding would dictate a land acquisition schedule. e land</a:t>
            </a:r>
          </a:p>
          <a:p>
            <a:endParaRPr lang="en-US" sz="1200" dirty="0"/>
          </a:p>
        </p:txBody>
      </p:sp>
      <p:sp>
        <p:nvSpPr>
          <p:cNvPr id="4" name="Slide Number Placeholder 3"/>
          <p:cNvSpPr>
            <a:spLocks noGrp="1"/>
          </p:cNvSpPr>
          <p:nvPr>
            <p:ph type="sldNum" sz="quarter" idx="10"/>
          </p:nvPr>
        </p:nvSpPr>
        <p:spPr/>
        <p:txBody>
          <a:bodyPr/>
          <a:lstStyle/>
          <a:p>
            <a:pPr>
              <a:defRPr/>
            </a:pPr>
            <a:fld id="{FFF37132-BA77-49C8-9E52-5FA68EA485F1}" type="slidenum">
              <a:rPr lang="en-US" smtClean="0">
                <a:solidFill>
                  <a:srgbClr val="000000"/>
                </a:solidFill>
              </a:rPr>
              <a:pPr>
                <a:defRPr/>
              </a:pPr>
              <a:t>8</a:t>
            </a:fld>
            <a:endParaRPr lang="en-US" dirty="0">
              <a:solidFill>
                <a:srgbClr val="000000"/>
              </a:solidFill>
            </a:endParaRPr>
          </a:p>
        </p:txBody>
      </p:sp>
    </p:spTree>
    <p:extLst>
      <p:ext uri="{BB962C8B-B14F-4D97-AF65-F5344CB8AC3E}">
        <p14:creationId xmlns:p14="http://schemas.microsoft.com/office/powerpoint/2010/main" val="228082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An overall map of the proposed areas for acquisition can be found on the Little Rock District webpage indicated at the top of this slide.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interactive GIS map that can be best viewed in a google chrome browser.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this map, areas that meet the criteria for acquisition are outlined in red.  Acquisition of these areas would be based on negotiations and available funding, </a:t>
            </a:r>
          </a:p>
        </p:txBody>
      </p:sp>
      <p:sp>
        <p:nvSpPr>
          <p:cNvPr id="4" name="Slide Number Placeholder 3"/>
          <p:cNvSpPr>
            <a:spLocks noGrp="1"/>
          </p:cNvSpPr>
          <p:nvPr>
            <p:ph type="sldNum" sz="quarter" idx="10"/>
          </p:nvPr>
        </p:nvSpPr>
        <p:spPr/>
        <p:txBody>
          <a:bodyPr/>
          <a:lstStyle/>
          <a:p>
            <a:pPr>
              <a:defRPr/>
            </a:pPr>
            <a:fld id="{FFF37132-BA77-49C8-9E52-5FA68EA485F1}" type="slidenum">
              <a:rPr lang="en-US" smtClean="0">
                <a:solidFill>
                  <a:srgbClr val="000000"/>
                </a:solidFill>
              </a:rPr>
              <a:pPr>
                <a:defRPr/>
              </a:pPr>
              <a:t>9</a:t>
            </a:fld>
            <a:endParaRPr lang="en-US" dirty="0">
              <a:solidFill>
                <a:srgbClr val="000000"/>
              </a:solidFill>
            </a:endParaRPr>
          </a:p>
        </p:txBody>
      </p:sp>
    </p:spTree>
    <p:extLst>
      <p:ext uri="{BB962C8B-B14F-4D97-AF65-F5344CB8AC3E}">
        <p14:creationId xmlns:p14="http://schemas.microsoft.com/office/powerpoint/2010/main" val="804872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 Background 2">
    <p:spTree>
      <p:nvGrpSpPr>
        <p:cNvPr id="1" name=""/>
        <p:cNvGrpSpPr/>
        <p:nvPr/>
      </p:nvGrpSpPr>
      <p:grpSpPr>
        <a:xfrm>
          <a:off x="0" y="0"/>
          <a:ext cx="0" cy="0"/>
          <a:chOff x="0" y="0"/>
          <a:chExt cx="0" cy="0"/>
        </a:xfrm>
      </p:grpSpPr>
      <p:sp>
        <p:nvSpPr>
          <p:cNvPr id="2" name="Title 1"/>
          <p:cNvSpPr>
            <a:spLocks noGrp="1"/>
          </p:cNvSpPr>
          <p:nvPr>
            <p:ph type="title"/>
          </p:nvPr>
        </p:nvSpPr>
        <p:spPr>
          <a:xfrm>
            <a:off x="457200" y="419100"/>
            <a:ext cx="6858000" cy="2552700"/>
          </a:xfrm>
          <a:prstGeom prst="rect">
            <a:avLst/>
          </a:prstGeo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pPr fontAlgn="base">
              <a:spcBef>
                <a:spcPct val="0"/>
              </a:spcBef>
              <a:spcAft>
                <a:spcPct val="0"/>
              </a:spcAft>
              <a:defRPr/>
            </a:pPr>
            <a:fld id="{7B469A0F-265B-4E7D-9F8F-7BB103322144}" type="slidenum">
              <a:rPr lang="en-US" smtClean="0">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247279808"/>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2025" baseline="0">
                <a:solidFill>
                  <a:schemeClr val="tx1">
                    <a:lumMod val="75000"/>
                    <a:lumOff val="25000"/>
                  </a:schemeClr>
                </a:solidFill>
              </a:defRPr>
            </a:lvl1pPr>
          </a:lstStyle>
          <a:p>
            <a:pPr lvl="0"/>
            <a:r>
              <a:rPr lang="en-US"/>
              <a:t>Click to edit Master title style</a:t>
            </a:r>
            <a:endParaRPr lang="en-US" dirty="0"/>
          </a:p>
        </p:txBody>
      </p:sp>
      <p:sp>
        <p:nvSpPr>
          <p:cNvPr id="6" name="Text Placeholder 5"/>
          <p:cNvSpPr>
            <a:spLocks noGrp="1"/>
          </p:cNvSpPr>
          <p:nvPr>
            <p:ph type="body" sz="quarter" idx="12"/>
          </p:nvPr>
        </p:nvSpPr>
        <p:spPr>
          <a:xfrm>
            <a:off x="304800" y="3687764"/>
            <a:ext cx="8382000" cy="854075"/>
          </a:xfrm>
        </p:spPr>
        <p:txBody>
          <a:bodyPr/>
          <a:lstStyle>
            <a:lvl1pPr marL="0" indent="0">
              <a:defRPr>
                <a:solidFill>
                  <a:schemeClr val="tx1">
                    <a:lumMod val="75000"/>
                    <a:lumOff val="25000"/>
                  </a:schemeClr>
                </a:solidFill>
              </a:defRPr>
            </a:lvl1pPr>
          </a:lstStyle>
          <a:p>
            <a:pPr lvl="0"/>
            <a:r>
              <a:rPr lang="en-US"/>
              <a:t>Click to edit Master text styles</a:t>
            </a:r>
          </a:p>
        </p:txBody>
      </p:sp>
      <p:sp>
        <p:nvSpPr>
          <p:cNvPr id="4" name="Footer Placeholder 4"/>
          <p:cNvSpPr>
            <a:spLocks noGrp="1"/>
          </p:cNvSpPr>
          <p:nvPr>
            <p:ph type="ftr" sz="quarter" idx="13"/>
          </p:nvPr>
        </p:nvSpPr>
        <p:spPr/>
        <p:txBody>
          <a:bodyPr/>
          <a:lstStyle>
            <a:lvl1pPr>
              <a:defRPr/>
            </a:lvl1pPr>
          </a:lstStyle>
          <a:p>
            <a:pPr>
              <a:defRPr/>
            </a:pPr>
            <a:r>
              <a:rPr lang="en-US"/>
              <a:t>File Name</a:t>
            </a:r>
          </a:p>
        </p:txBody>
      </p:sp>
      <p:sp>
        <p:nvSpPr>
          <p:cNvPr id="5" name="Slide Number Placeholder 5"/>
          <p:cNvSpPr>
            <a:spLocks noGrp="1"/>
          </p:cNvSpPr>
          <p:nvPr>
            <p:ph type="sldNum" sz="quarter" idx="14"/>
          </p:nvPr>
        </p:nvSpPr>
        <p:spPr/>
        <p:txBody>
          <a:bodyPr/>
          <a:lstStyle>
            <a:lvl1pPr>
              <a:defRPr/>
            </a:lvl1pPr>
          </a:lstStyle>
          <a:p>
            <a:pPr>
              <a:defRPr/>
            </a:pPr>
            <a:fld id="{35B10751-5E2B-476B-9D28-7A3FD784D6FD}" type="slidenum">
              <a:rPr lang="en-US"/>
              <a:pPr>
                <a:defRPr/>
              </a:pPr>
              <a:t>‹#›</a:t>
            </a:fld>
            <a:endParaRPr lang="en-US" dirty="0"/>
          </a:p>
        </p:txBody>
      </p:sp>
    </p:spTree>
    <p:extLst>
      <p:ext uri="{BB962C8B-B14F-4D97-AF65-F5344CB8AC3E}">
        <p14:creationId xmlns:p14="http://schemas.microsoft.com/office/powerpoint/2010/main" val="3421531067"/>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56663063-BEEA-45E7-AD2C-82186871988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63531718"/>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43"/>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2"/>
          <a:lstStyle>
            <a:lvl1pPr marL="0" indent="0">
              <a:buNone/>
              <a:defRPr sz="1350">
                <a:solidFill>
                  <a:schemeClr val="tx1">
                    <a:lumMod val="75000"/>
                    <a:lumOff val="25000"/>
                  </a:schemeClr>
                </a:solidFill>
              </a:defRPr>
            </a:lvl1pPr>
            <a:lvl2pPr>
              <a:defRPr sz="1350">
                <a:solidFill>
                  <a:schemeClr val="tx1">
                    <a:lumMod val="75000"/>
                    <a:lumOff val="25000"/>
                  </a:schemeClr>
                </a:solidFill>
              </a:defRPr>
            </a:lvl2pPr>
            <a:lvl3pPr>
              <a:defRPr sz="1125">
                <a:solidFill>
                  <a:schemeClr val="tx1">
                    <a:lumMod val="75000"/>
                    <a:lumOff val="25000"/>
                  </a:schemeClr>
                </a:solidFill>
              </a:defRPr>
            </a:lvl3pPr>
            <a:lvl4pPr>
              <a:defRPr sz="1125">
                <a:solidFill>
                  <a:schemeClr val="tx1">
                    <a:lumMod val="75000"/>
                    <a:lumOff val="25000"/>
                  </a:schemeClr>
                </a:solidFill>
              </a:defRPr>
            </a:lvl4pPr>
            <a:lvl5pPr>
              <a:defRPr sz="1125">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pPr>
              <a:defRPr/>
            </a:pPr>
            <a:fld id="{9E734E40-2C34-4E23-9270-58E1A89166B5}" type="slidenum">
              <a:rPr lang="en-US"/>
              <a:pPr>
                <a:defRPr/>
              </a:pPr>
              <a:t>‹#›</a:t>
            </a:fld>
            <a:endParaRPr lang="en-US" dirty="0"/>
          </a:p>
        </p:txBody>
      </p:sp>
    </p:spTree>
    <p:extLst>
      <p:ext uri="{BB962C8B-B14F-4D97-AF65-F5344CB8AC3E}">
        <p14:creationId xmlns:p14="http://schemas.microsoft.com/office/powerpoint/2010/main" val="1711842471"/>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2025" baseline="0">
                <a:solidFill>
                  <a:schemeClr val="tx1">
                    <a:lumMod val="75000"/>
                    <a:lumOff val="25000"/>
                  </a:schemeClr>
                </a:solidFill>
              </a:defRPr>
            </a:lvl1pPr>
          </a:lstStyle>
          <a:p>
            <a:pPr lvl="0"/>
            <a:r>
              <a:rPr lang="en-US"/>
              <a:t>Click to edit Master title style</a:t>
            </a:r>
            <a:endParaRPr lang="en-US" dirty="0"/>
          </a:p>
        </p:txBody>
      </p:sp>
      <p:sp>
        <p:nvSpPr>
          <p:cNvPr id="6" name="Text Placeholder 5"/>
          <p:cNvSpPr>
            <a:spLocks noGrp="1"/>
          </p:cNvSpPr>
          <p:nvPr>
            <p:ph type="body" sz="quarter" idx="12"/>
          </p:nvPr>
        </p:nvSpPr>
        <p:spPr>
          <a:xfrm>
            <a:off x="304800" y="3687764"/>
            <a:ext cx="8382000" cy="854075"/>
          </a:xfrm>
        </p:spPr>
        <p:txBody>
          <a:bodyPr/>
          <a:lstStyle>
            <a:lvl1pPr marL="0" indent="0">
              <a:defRPr>
                <a:solidFill>
                  <a:schemeClr val="tx1">
                    <a:lumMod val="75000"/>
                    <a:lumOff val="25000"/>
                  </a:schemeClr>
                </a:solidFill>
              </a:defRPr>
            </a:lvl1pPr>
          </a:lstStyle>
          <a:p>
            <a:pPr lvl="0"/>
            <a:r>
              <a:rPr lang="en-US"/>
              <a:t>Click to edit Master text styles</a:t>
            </a:r>
          </a:p>
        </p:txBody>
      </p:sp>
      <p:sp>
        <p:nvSpPr>
          <p:cNvPr id="4" name="Footer Placeholder 4"/>
          <p:cNvSpPr>
            <a:spLocks noGrp="1"/>
          </p:cNvSpPr>
          <p:nvPr>
            <p:ph type="ftr" sz="quarter" idx="13"/>
          </p:nvPr>
        </p:nvSpPr>
        <p:spPr/>
        <p:txBody>
          <a:bodyPr/>
          <a:lstStyle>
            <a:lvl1pPr>
              <a:defRPr/>
            </a:lvl1pPr>
          </a:lstStyle>
          <a:p>
            <a:pPr>
              <a:defRPr/>
            </a:pPr>
            <a:r>
              <a:rPr lang="en-US"/>
              <a:t>File Name</a:t>
            </a:r>
          </a:p>
        </p:txBody>
      </p:sp>
      <p:sp>
        <p:nvSpPr>
          <p:cNvPr id="5" name="Slide Number Placeholder 5"/>
          <p:cNvSpPr>
            <a:spLocks noGrp="1"/>
          </p:cNvSpPr>
          <p:nvPr>
            <p:ph type="sldNum" sz="quarter" idx="14"/>
          </p:nvPr>
        </p:nvSpPr>
        <p:spPr/>
        <p:txBody>
          <a:bodyPr/>
          <a:lstStyle>
            <a:lvl1pPr>
              <a:defRPr/>
            </a:lvl1pPr>
          </a:lstStyle>
          <a:p>
            <a:pPr>
              <a:defRPr/>
            </a:pPr>
            <a:fld id="{9C0598EF-C8DC-4F20-9EA9-528B5D44824F}" type="slidenum">
              <a:rPr lang="en-US"/>
              <a:pPr>
                <a:defRPr/>
              </a:pPr>
              <a:t>‹#›</a:t>
            </a:fld>
            <a:endParaRPr lang="en-US" dirty="0"/>
          </a:p>
        </p:txBody>
      </p:sp>
    </p:spTree>
    <p:extLst>
      <p:ext uri="{BB962C8B-B14F-4D97-AF65-F5344CB8AC3E}">
        <p14:creationId xmlns:p14="http://schemas.microsoft.com/office/powerpoint/2010/main" val="161406781"/>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56663063-BEEA-45E7-AD2C-82186871988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10537966"/>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43"/>
            <a:ext cx="8382000" cy="806451"/>
          </a:xfrm>
          <a:prstGeom prst="rect">
            <a:avLst/>
          </a:prstGeom>
          <a:noFill/>
          <a:ln w="9525">
            <a:noFill/>
            <a:miter lim="800000"/>
            <a:headEnd/>
            <a:tailEnd/>
          </a:ln>
        </p:spPr>
        <p:txBody>
          <a:bodyPr/>
          <a:lstStyle>
            <a:lvl1pPr>
              <a:defRPr baseline="0">
                <a:solidFill>
                  <a:srgbClr val="3E6682"/>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2"/>
          <a:lstStyle>
            <a:lvl1pPr marL="0" indent="0">
              <a:buNone/>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D0293671-3E61-4736-A5C3-2F6A80A19635}" type="slidenum">
              <a:rPr lang="en-US"/>
              <a:pPr>
                <a:defRPr/>
              </a:pPr>
              <a:t>‹#›</a:t>
            </a:fld>
            <a:endParaRPr lang="en-US" dirty="0"/>
          </a:p>
        </p:txBody>
      </p:sp>
    </p:spTree>
    <p:extLst>
      <p:ext uri="{BB962C8B-B14F-4D97-AF65-F5344CB8AC3E}">
        <p14:creationId xmlns:p14="http://schemas.microsoft.com/office/powerpoint/2010/main" val="636843245"/>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2025" baseline="0">
                <a:solidFill>
                  <a:schemeClr val="tx1">
                    <a:lumMod val="75000"/>
                    <a:lumOff val="25000"/>
                  </a:schemeClr>
                </a:solidFill>
              </a:defRPr>
            </a:lvl1pPr>
          </a:lstStyle>
          <a:p>
            <a:pPr lvl="0"/>
            <a:r>
              <a:rPr lang="en-US"/>
              <a:t>Click to edit Master title style</a:t>
            </a:r>
            <a:endParaRPr lang="en-US" dirty="0"/>
          </a:p>
        </p:txBody>
      </p:sp>
      <p:sp>
        <p:nvSpPr>
          <p:cNvPr id="6" name="Text Placeholder 5"/>
          <p:cNvSpPr>
            <a:spLocks noGrp="1"/>
          </p:cNvSpPr>
          <p:nvPr>
            <p:ph type="body" sz="quarter" idx="12"/>
          </p:nvPr>
        </p:nvSpPr>
        <p:spPr>
          <a:xfrm>
            <a:off x="304800" y="3687764"/>
            <a:ext cx="8382000" cy="854075"/>
          </a:xfrm>
        </p:spPr>
        <p:txBody>
          <a:bodyPr/>
          <a:lstStyle>
            <a:lvl1pPr marL="0" indent="0">
              <a:defRPr>
                <a:solidFill>
                  <a:schemeClr val="tx1">
                    <a:lumMod val="75000"/>
                    <a:lumOff val="25000"/>
                  </a:schemeClr>
                </a:solidFill>
              </a:defRPr>
            </a:lvl1pPr>
          </a:lstStyle>
          <a:p>
            <a:pPr lvl="0"/>
            <a:r>
              <a:rPr lang="en-US"/>
              <a:t>Click to edit Master text styles</a:t>
            </a:r>
          </a:p>
        </p:txBody>
      </p:sp>
      <p:sp>
        <p:nvSpPr>
          <p:cNvPr id="4" name="Footer Placeholder 4"/>
          <p:cNvSpPr>
            <a:spLocks noGrp="1"/>
          </p:cNvSpPr>
          <p:nvPr>
            <p:ph type="ftr" sz="quarter" idx="13"/>
          </p:nvPr>
        </p:nvSpPr>
        <p:spPr/>
        <p:txBody>
          <a:bodyPr/>
          <a:lstStyle>
            <a:lvl1pPr>
              <a:defRPr/>
            </a:lvl1pPr>
          </a:lstStyle>
          <a:p>
            <a:pPr>
              <a:defRPr/>
            </a:pPr>
            <a:endParaRPr lang="en-US"/>
          </a:p>
        </p:txBody>
      </p:sp>
      <p:sp>
        <p:nvSpPr>
          <p:cNvPr id="5" name="Slide Number Placeholder 5"/>
          <p:cNvSpPr>
            <a:spLocks noGrp="1"/>
          </p:cNvSpPr>
          <p:nvPr>
            <p:ph type="sldNum" sz="quarter" idx="14"/>
          </p:nvPr>
        </p:nvSpPr>
        <p:spPr/>
        <p:txBody>
          <a:bodyPr/>
          <a:lstStyle>
            <a:lvl1pPr>
              <a:defRPr/>
            </a:lvl1pPr>
          </a:lstStyle>
          <a:p>
            <a:pPr>
              <a:defRPr/>
            </a:pPr>
            <a:fld id="{DABF19D8-6F7D-4C13-9EA9-93B828CF8EE4}" type="slidenum">
              <a:rPr lang="en-US"/>
              <a:pPr>
                <a:defRPr/>
              </a:pPr>
              <a:t>‹#›</a:t>
            </a:fld>
            <a:endParaRPr lang="en-US" dirty="0"/>
          </a:p>
        </p:txBody>
      </p:sp>
    </p:spTree>
    <p:extLst>
      <p:ext uri="{BB962C8B-B14F-4D97-AF65-F5344CB8AC3E}">
        <p14:creationId xmlns:p14="http://schemas.microsoft.com/office/powerpoint/2010/main" val="2039492819"/>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56663063-BEEA-45E7-AD2C-82186871988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06280918"/>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43"/>
            <a:ext cx="8382000" cy="806451"/>
          </a:xfrm>
          <a:prstGeom prst="rect">
            <a:avLst/>
          </a:prstGeom>
          <a:noFill/>
          <a:ln w="9525">
            <a:noFill/>
            <a:miter lim="800000"/>
            <a:headEnd/>
            <a:tailEnd/>
          </a:ln>
        </p:spPr>
        <p:txBody>
          <a:bodyPr/>
          <a:lstStyle>
            <a:lvl1pPr>
              <a:defRPr baseline="0">
                <a:solidFill>
                  <a:srgbClr val="3E6682"/>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2"/>
          <a:lstStyle>
            <a:lvl1pPr marL="0" indent="0">
              <a:buNone/>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D0293671-3E61-4736-A5C3-2F6A80A19635}" type="slidenum">
              <a:rPr lang="en-US"/>
              <a:pPr>
                <a:defRPr/>
              </a:pPr>
              <a:t>‹#›</a:t>
            </a:fld>
            <a:endParaRPr lang="en-US" dirty="0"/>
          </a:p>
        </p:txBody>
      </p:sp>
    </p:spTree>
    <p:extLst>
      <p:ext uri="{BB962C8B-B14F-4D97-AF65-F5344CB8AC3E}">
        <p14:creationId xmlns:p14="http://schemas.microsoft.com/office/powerpoint/2010/main" val="2291812052"/>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2025" baseline="0">
                <a:solidFill>
                  <a:schemeClr val="tx1">
                    <a:lumMod val="75000"/>
                    <a:lumOff val="25000"/>
                  </a:schemeClr>
                </a:solidFill>
              </a:defRPr>
            </a:lvl1pPr>
          </a:lstStyle>
          <a:p>
            <a:pPr lvl="0"/>
            <a:r>
              <a:rPr lang="en-US"/>
              <a:t>Click to edit Master title style</a:t>
            </a:r>
            <a:endParaRPr lang="en-US" dirty="0"/>
          </a:p>
        </p:txBody>
      </p:sp>
      <p:sp>
        <p:nvSpPr>
          <p:cNvPr id="6" name="Text Placeholder 5"/>
          <p:cNvSpPr>
            <a:spLocks noGrp="1"/>
          </p:cNvSpPr>
          <p:nvPr>
            <p:ph type="body" sz="quarter" idx="12"/>
          </p:nvPr>
        </p:nvSpPr>
        <p:spPr>
          <a:xfrm>
            <a:off x="304800" y="3687764"/>
            <a:ext cx="8382000" cy="854075"/>
          </a:xfrm>
        </p:spPr>
        <p:txBody>
          <a:bodyPr/>
          <a:lstStyle>
            <a:lvl1pPr marL="0" indent="0">
              <a:defRPr>
                <a:solidFill>
                  <a:schemeClr val="tx1">
                    <a:lumMod val="75000"/>
                    <a:lumOff val="25000"/>
                  </a:schemeClr>
                </a:solidFill>
              </a:defRPr>
            </a:lvl1pPr>
          </a:lstStyle>
          <a:p>
            <a:pPr lvl="0"/>
            <a:r>
              <a:rPr lang="en-US"/>
              <a:t>Click to edit Master text styles</a:t>
            </a:r>
          </a:p>
        </p:txBody>
      </p:sp>
      <p:sp>
        <p:nvSpPr>
          <p:cNvPr id="4" name="Footer Placeholder 4"/>
          <p:cNvSpPr>
            <a:spLocks noGrp="1"/>
          </p:cNvSpPr>
          <p:nvPr>
            <p:ph type="ftr" sz="quarter" idx="13"/>
          </p:nvPr>
        </p:nvSpPr>
        <p:spPr/>
        <p:txBody>
          <a:bodyPr/>
          <a:lstStyle>
            <a:lvl1pPr>
              <a:defRPr/>
            </a:lvl1pPr>
          </a:lstStyle>
          <a:p>
            <a:pPr>
              <a:defRPr/>
            </a:pPr>
            <a:endParaRPr lang="en-US"/>
          </a:p>
        </p:txBody>
      </p:sp>
      <p:sp>
        <p:nvSpPr>
          <p:cNvPr id="5" name="Slide Number Placeholder 5"/>
          <p:cNvSpPr>
            <a:spLocks noGrp="1"/>
          </p:cNvSpPr>
          <p:nvPr>
            <p:ph type="sldNum" sz="quarter" idx="14"/>
          </p:nvPr>
        </p:nvSpPr>
        <p:spPr/>
        <p:txBody>
          <a:bodyPr/>
          <a:lstStyle>
            <a:lvl1pPr>
              <a:defRPr/>
            </a:lvl1pPr>
          </a:lstStyle>
          <a:p>
            <a:pPr>
              <a:defRPr/>
            </a:pPr>
            <a:fld id="{DABF19D8-6F7D-4C13-9EA9-93B828CF8EE4}" type="slidenum">
              <a:rPr lang="en-US"/>
              <a:pPr>
                <a:defRPr/>
              </a:pPr>
              <a:t>‹#›</a:t>
            </a:fld>
            <a:endParaRPr lang="en-US" dirty="0"/>
          </a:p>
        </p:txBody>
      </p:sp>
    </p:spTree>
    <p:extLst>
      <p:ext uri="{BB962C8B-B14F-4D97-AF65-F5344CB8AC3E}">
        <p14:creationId xmlns:p14="http://schemas.microsoft.com/office/powerpoint/2010/main" val="1703073227"/>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56663063-BEEA-45E7-AD2C-82186871988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78896593"/>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56663063-BEEA-45E7-AD2C-82186871988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54506584"/>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45"/>
            <a:ext cx="8382000" cy="806451"/>
          </a:xfrm>
          <a:prstGeom prst="rect">
            <a:avLst/>
          </a:prstGeom>
          <a:noFill/>
          <a:ln w="9525">
            <a:noFill/>
            <a:miter lim="800000"/>
            <a:headEnd/>
            <a:tailEnd/>
          </a:ln>
        </p:spPr>
        <p:txBody>
          <a:bodyPr/>
          <a:lstStyle>
            <a:lvl1pPr>
              <a:defRPr baseline="0">
                <a:solidFill>
                  <a:srgbClr val="3E6682"/>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2"/>
          <a:lstStyle>
            <a:lvl1pPr marL="0" indent="0">
              <a:buNone/>
              <a:defRPr sz="1350">
                <a:solidFill>
                  <a:schemeClr val="bg1"/>
                </a:solidFill>
              </a:defRPr>
            </a:lvl1pPr>
            <a:lvl2pPr>
              <a:defRPr sz="1350">
                <a:solidFill>
                  <a:schemeClr val="bg1"/>
                </a:solidFill>
              </a:defRPr>
            </a:lvl2pPr>
            <a:lvl3pPr>
              <a:defRPr sz="1200">
                <a:solidFill>
                  <a:schemeClr val="bg1"/>
                </a:solidFill>
              </a:defRPr>
            </a:lvl3pPr>
            <a:lvl4pPr>
              <a:defRPr sz="1050">
                <a:solidFill>
                  <a:schemeClr val="bg1"/>
                </a:solidFill>
              </a:defRPr>
            </a:lvl4pPr>
            <a:lvl5pPr>
              <a:defRPr sz="9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D0293671-3E61-4736-A5C3-2F6A80A19635}" type="slidenum">
              <a:rPr lang="en-US"/>
              <a:pPr>
                <a:defRPr/>
              </a:pPr>
              <a:t>‹#›</a:t>
            </a:fld>
            <a:endParaRPr lang="en-US" dirty="0"/>
          </a:p>
        </p:txBody>
      </p:sp>
    </p:spTree>
    <p:extLst>
      <p:ext uri="{BB962C8B-B14F-4D97-AF65-F5344CB8AC3E}">
        <p14:creationId xmlns:p14="http://schemas.microsoft.com/office/powerpoint/2010/main" val="1374467655"/>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1519" baseline="0">
                <a:solidFill>
                  <a:schemeClr val="tx1">
                    <a:lumMod val="75000"/>
                    <a:lumOff val="25000"/>
                  </a:schemeClr>
                </a:solidFill>
              </a:defRPr>
            </a:lvl1pPr>
          </a:lstStyle>
          <a:p>
            <a:pPr lvl="0"/>
            <a:r>
              <a:rPr lang="en-US"/>
              <a:t>Click to edit Master title style</a:t>
            </a:r>
            <a:endParaRPr lang="en-US" dirty="0"/>
          </a:p>
        </p:txBody>
      </p:sp>
      <p:sp>
        <p:nvSpPr>
          <p:cNvPr id="6" name="Text Placeholder 5"/>
          <p:cNvSpPr>
            <a:spLocks noGrp="1"/>
          </p:cNvSpPr>
          <p:nvPr>
            <p:ph type="body" sz="quarter" idx="12"/>
          </p:nvPr>
        </p:nvSpPr>
        <p:spPr>
          <a:xfrm>
            <a:off x="304800" y="3687764"/>
            <a:ext cx="8382000" cy="854075"/>
          </a:xfrm>
        </p:spPr>
        <p:txBody>
          <a:bodyPr/>
          <a:lstStyle>
            <a:lvl1pPr marL="0" indent="0">
              <a:defRPr>
                <a:solidFill>
                  <a:schemeClr val="tx1">
                    <a:lumMod val="75000"/>
                    <a:lumOff val="25000"/>
                  </a:schemeClr>
                </a:solidFill>
              </a:defRPr>
            </a:lvl1pPr>
          </a:lstStyle>
          <a:p>
            <a:pPr lvl="0"/>
            <a:r>
              <a:rPr lang="en-US"/>
              <a:t>Click to edit Master text styles</a:t>
            </a:r>
          </a:p>
        </p:txBody>
      </p:sp>
      <p:sp>
        <p:nvSpPr>
          <p:cNvPr id="4" name="Footer Placeholder 4"/>
          <p:cNvSpPr>
            <a:spLocks noGrp="1"/>
          </p:cNvSpPr>
          <p:nvPr>
            <p:ph type="ftr" sz="quarter" idx="13"/>
          </p:nvPr>
        </p:nvSpPr>
        <p:spPr/>
        <p:txBody>
          <a:bodyPr/>
          <a:lstStyle>
            <a:lvl1pPr>
              <a:defRPr/>
            </a:lvl1pPr>
          </a:lstStyle>
          <a:p>
            <a:pPr>
              <a:defRPr/>
            </a:pPr>
            <a:endParaRPr lang="en-US"/>
          </a:p>
        </p:txBody>
      </p:sp>
      <p:sp>
        <p:nvSpPr>
          <p:cNvPr id="5" name="Slide Number Placeholder 5"/>
          <p:cNvSpPr>
            <a:spLocks noGrp="1"/>
          </p:cNvSpPr>
          <p:nvPr>
            <p:ph type="sldNum" sz="quarter" idx="14"/>
          </p:nvPr>
        </p:nvSpPr>
        <p:spPr/>
        <p:txBody>
          <a:bodyPr/>
          <a:lstStyle>
            <a:lvl1pPr>
              <a:defRPr/>
            </a:lvl1pPr>
          </a:lstStyle>
          <a:p>
            <a:pPr>
              <a:defRPr/>
            </a:pPr>
            <a:fld id="{DABF19D8-6F7D-4C13-9EA9-93B828CF8EE4}" type="slidenum">
              <a:rPr lang="en-US"/>
              <a:pPr>
                <a:defRPr/>
              </a:pPr>
              <a:t>‹#›</a:t>
            </a:fld>
            <a:endParaRPr lang="en-US" dirty="0"/>
          </a:p>
        </p:txBody>
      </p:sp>
    </p:spTree>
    <p:extLst>
      <p:ext uri="{BB962C8B-B14F-4D97-AF65-F5344CB8AC3E}">
        <p14:creationId xmlns:p14="http://schemas.microsoft.com/office/powerpoint/2010/main" val="3090853329"/>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solidFill>
                  <a:srgbClr val="000000"/>
                </a:solidFill>
              </a:defRPr>
            </a:lvl1pPr>
          </a:lstStyle>
          <a:p>
            <a:pPr>
              <a:defRPr/>
            </a:pPr>
            <a:fld id="{4E4C384E-ADF1-4AA7-BF2E-B5B7116A3F44}" type="slidenum">
              <a:rPr lang="en-US"/>
              <a:pPr>
                <a:defRPr/>
              </a:pPr>
              <a:t>‹#›</a:t>
            </a:fld>
            <a:endParaRPr lang="en-US" dirty="0"/>
          </a:p>
        </p:txBody>
      </p:sp>
    </p:spTree>
    <p:extLst>
      <p:ext uri="{BB962C8B-B14F-4D97-AF65-F5344CB8AC3E}">
        <p14:creationId xmlns:p14="http://schemas.microsoft.com/office/powerpoint/2010/main" val="2429333927"/>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528932D7-9237-4EDD-B6F3-E05C0AECFDBD}" type="slidenum">
              <a:rPr lang="en-US"/>
              <a:pPr>
                <a:defRPr/>
              </a:pPr>
              <a:t>‹#›</a:t>
            </a:fld>
            <a:endParaRPr lang="en-US"/>
          </a:p>
        </p:txBody>
      </p:sp>
    </p:spTree>
    <p:extLst>
      <p:ext uri="{BB962C8B-B14F-4D97-AF65-F5344CB8AC3E}">
        <p14:creationId xmlns:p14="http://schemas.microsoft.com/office/powerpoint/2010/main" val="2623273027"/>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43"/>
            <a:ext cx="8382000" cy="806451"/>
          </a:xfrm>
          <a:prstGeom prst="rect">
            <a:avLst/>
          </a:prstGeom>
          <a:noFill/>
          <a:ln w="9525">
            <a:noFill/>
            <a:miter lim="800000"/>
            <a:headEnd/>
            <a:tailEnd/>
          </a:ln>
        </p:spPr>
        <p:txBody>
          <a:bodyPr/>
          <a:lstStyle>
            <a:lvl1pPr>
              <a:defRPr baseline="0">
                <a:solidFill>
                  <a:srgbClr val="3E6682"/>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2"/>
          <a:lstStyle>
            <a:lvl1pPr marL="0" indent="0">
              <a:buNone/>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D0293671-3E61-4736-A5C3-2F6A80A19635}" type="slidenum">
              <a:rPr lang="en-US"/>
              <a:pPr>
                <a:defRPr/>
              </a:pPr>
              <a:t>‹#›</a:t>
            </a:fld>
            <a:endParaRPr lang="en-US" dirty="0"/>
          </a:p>
        </p:txBody>
      </p:sp>
    </p:spTree>
    <p:extLst>
      <p:ext uri="{BB962C8B-B14F-4D97-AF65-F5344CB8AC3E}">
        <p14:creationId xmlns:p14="http://schemas.microsoft.com/office/powerpoint/2010/main" val="2749216815"/>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2025" baseline="0">
                <a:solidFill>
                  <a:schemeClr val="tx1">
                    <a:lumMod val="75000"/>
                    <a:lumOff val="25000"/>
                  </a:schemeClr>
                </a:solidFill>
              </a:defRPr>
            </a:lvl1pPr>
          </a:lstStyle>
          <a:p>
            <a:pPr lvl="0"/>
            <a:r>
              <a:rPr lang="en-US"/>
              <a:t>Click to edit Master title style</a:t>
            </a:r>
            <a:endParaRPr lang="en-US" dirty="0"/>
          </a:p>
        </p:txBody>
      </p:sp>
      <p:sp>
        <p:nvSpPr>
          <p:cNvPr id="6" name="Text Placeholder 5"/>
          <p:cNvSpPr>
            <a:spLocks noGrp="1"/>
          </p:cNvSpPr>
          <p:nvPr>
            <p:ph type="body" sz="quarter" idx="12"/>
          </p:nvPr>
        </p:nvSpPr>
        <p:spPr>
          <a:xfrm>
            <a:off x="304800" y="3687764"/>
            <a:ext cx="8382000" cy="854075"/>
          </a:xfrm>
        </p:spPr>
        <p:txBody>
          <a:bodyPr/>
          <a:lstStyle>
            <a:lvl1pPr marL="0" indent="0">
              <a:defRPr>
                <a:solidFill>
                  <a:schemeClr val="tx1">
                    <a:lumMod val="75000"/>
                    <a:lumOff val="25000"/>
                  </a:schemeClr>
                </a:solidFill>
              </a:defRPr>
            </a:lvl1pPr>
          </a:lstStyle>
          <a:p>
            <a:pPr lvl="0"/>
            <a:r>
              <a:rPr lang="en-US"/>
              <a:t>Click to edit Master text styles</a:t>
            </a:r>
          </a:p>
        </p:txBody>
      </p:sp>
      <p:sp>
        <p:nvSpPr>
          <p:cNvPr id="4" name="Footer Placeholder 4"/>
          <p:cNvSpPr>
            <a:spLocks noGrp="1"/>
          </p:cNvSpPr>
          <p:nvPr>
            <p:ph type="ftr" sz="quarter" idx="13"/>
          </p:nvPr>
        </p:nvSpPr>
        <p:spPr/>
        <p:txBody>
          <a:bodyPr/>
          <a:lstStyle>
            <a:lvl1pPr>
              <a:defRPr/>
            </a:lvl1pPr>
          </a:lstStyle>
          <a:p>
            <a:pPr>
              <a:defRPr/>
            </a:pPr>
            <a:endParaRPr lang="en-US"/>
          </a:p>
        </p:txBody>
      </p:sp>
      <p:sp>
        <p:nvSpPr>
          <p:cNvPr id="5" name="Slide Number Placeholder 5"/>
          <p:cNvSpPr>
            <a:spLocks noGrp="1"/>
          </p:cNvSpPr>
          <p:nvPr>
            <p:ph type="sldNum" sz="quarter" idx="14"/>
          </p:nvPr>
        </p:nvSpPr>
        <p:spPr/>
        <p:txBody>
          <a:bodyPr/>
          <a:lstStyle>
            <a:lvl1pPr>
              <a:defRPr/>
            </a:lvl1pPr>
          </a:lstStyle>
          <a:p>
            <a:pPr>
              <a:defRPr/>
            </a:pPr>
            <a:fld id="{DABF19D8-6F7D-4C13-9EA9-93B828CF8EE4}" type="slidenum">
              <a:rPr lang="en-US"/>
              <a:pPr>
                <a:defRPr/>
              </a:pPr>
              <a:t>‹#›</a:t>
            </a:fld>
            <a:endParaRPr lang="en-US" dirty="0"/>
          </a:p>
        </p:txBody>
      </p:sp>
    </p:spTree>
    <p:extLst>
      <p:ext uri="{BB962C8B-B14F-4D97-AF65-F5344CB8AC3E}">
        <p14:creationId xmlns:p14="http://schemas.microsoft.com/office/powerpoint/2010/main" val="232910294"/>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solidFill>
                  <a:srgbClr val="000000"/>
                </a:solidFill>
              </a:defRPr>
            </a:lvl1pPr>
          </a:lstStyle>
          <a:p>
            <a:pPr>
              <a:defRPr/>
            </a:pPr>
            <a:fld id="{4E4C384E-ADF1-4AA7-BF2E-B5B7116A3F44}" type="slidenum">
              <a:rPr lang="en-US"/>
              <a:pPr>
                <a:defRPr/>
              </a:pPr>
              <a:t>‹#›</a:t>
            </a:fld>
            <a:endParaRPr lang="en-US" dirty="0"/>
          </a:p>
        </p:txBody>
      </p:sp>
    </p:spTree>
    <p:extLst>
      <p:ext uri="{BB962C8B-B14F-4D97-AF65-F5344CB8AC3E}">
        <p14:creationId xmlns:p14="http://schemas.microsoft.com/office/powerpoint/2010/main" val="3677962369"/>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43"/>
            <a:ext cx="8382000" cy="806451"/>
          </a:xfrm>
          <a:prstGeom prst="rect">
            <a:avLst/>
          </a:prstGeom>
          <a:noFill/>
          <a:ln w="9525">
            <a:noFill/>
            <a:miter lim="800000"/>
            <a:headEnd/>
            <a:tailEnd/>
          </a:ln>
        </p:spPr>
        <p:txBody>
          <a:bodyPr/>
          <a:lstStyle>
            <a:lvl1pPr>
              <a:defRPr baseline="0">
                <a:solidFill>
                  <a:srgbClr val="3E6682"/>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2"/>
          <a:lstStyle>
            <a:lvl1pPr marL="0" indent="0">
              <a:buNone/>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D0293671-3E61-4736-A5C3-2F6A80A19635}" type="slidenum">
              <a:rPr lang="en-US"/>
              <a:pPr>
                <a:defRPr/>
              </a:pPr>
              <a:t>‹#›</a:t>
            </a:fld>
            <a:endParaRPr lang="en-US" dirty="0"/>
          </a:p>
        </p:txBody>
      </p:sp>
    </p:spTree>
    <p:extLst>
      <p:ext uri="{BB962C8B-B14F-4D97-AF65-F5344CB8AC3E}">
        <p14:creationId xmlns:p14="http://schemas.microsoft.com/office/powerpoint/2010/main" val="3087535668"/>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2025" baseline="0">
                <a:solidFill>
                  <a:schemeClr val="tx1">
                    <a:lumMod val="75000"/>
                    <a:lumOff val="25000"/>
                  </a:schemeClr>
                </a:solidFill>
              </a:defRPr>
            </a:lvl1pPr>
          </a:lstStyle>
          <a:p>
            <a:pPr lvl="0"/>
            <a:r>
              <a:rPr lang="en-US"/>
              <a:t>Click to edit Master title style</a:t>
            </a:r>
            <a:endParaRPr lang="en-US" dirty="0"/>
          </a:p>
        </p:txBody>
      </p:sp>
      <p:sp>
        <p:nvSpPr>
          <p:cNvPr id="6" name="Text Placeholder 5"/>
          <p:cNvSpPr>
            <a:spLocks noGrp="1"/>
          </p:cNvSpPr>
          <p:nvPr>
            <p:ph type="body" sz="quarter" idx="12"/>
          </p:nvPr>
        </p:nvSpPr>
        <p:spPr>
          <a:xfrm>
            <a:off x="304800" y="3687764"/>
            <a:ext cx="8382000" cy="854075"/>
          </a:xfrm>
        </p:spPr>
        <p:txBody>
          <a:bodyPr/>
          <a:lstStyle>
            <a:lvl1pPr marL="0" indent="0">
              <a:defRPr>
                <a:solidFill>
                  <a:schemeClr val="tx1">
                    <a:lumMod val="75000"/>
                    <a:lumOff val="25000"/>
                  </a:schemeClr>
                </a:solidFill>
              </a:defRPr>
            </a:lvl1pPr>
          </a:lstStyle>
          <a:p>
            <a:pPr lvl="0"/>
            <a:r>
              <a:rPr lang="en-US"/>
              <a:t>Click to edit Master text styles</a:t>
            </a:r>
          </a:p>
        </p:txBody>
      </p:sp>
      <p:sp>
        <p:nvSpPr>
          <p:cNvPr id="4" name="Footer Placeholder 4"/>
          <p:cNvSpPr>
            <a:spLocks noGrp="1"/>
          </p:cNvSpPr>
          <p:nvPr>
            <p:ph type="ftr" sz="quarter" idx="13"/>
          </p:nvPr>
        </p:nvSpPr>
        <p:spPr/>
        <p:txBody>
          <a:bodyPr/>
          <a:lstStyle>
            <a:lvl1pPr>
              <a:defRPr/>
            </a:lvl1pPr>
          </a:lstStyle>
          <a:p>
            <a:pPr>
              <a:defRPr/>
            </a:pPr>
            <a:endParaRPr lang="en-US"/>
          </a:p>
        </p:txBody>
      </p:sp>
      <p:sp>
        <p:nvSpPr>
          <p:cNvPr id="5" name="Slide Number Placeholder 5"/>
          <p:cNvSpPr>
            <a:spLocks noGrp="1"/>
          </p:cNvSpPr>
          <p:nvPr>
            <p:ph type="sldNum" sz="quarter" idx="14"/>
          </p:nvPr>
        </p:nvSpPr>
        <p:spPr/>
        <p:txBody>
          <a:bodyPr/>
          <a:lstStyle>
            <a:lvl1pPr>
              <a:defRPr/>
            </a:lvl1pPr>
          </a:lstStyle>
          <a:p>
            <a:pPr>
              <a:defRPr/>
            </a:pPr>
            <a:fld id="{DABF19D8-6F7D-4C13-9EA9-93B828CF8EE4}" type="slidenum">
              <a:rPr lang="en-US"/>
              <a:pPr>
                <a:defRPr/>
              </a:pPr>
              <a:t>‹#›</a:t>
            </a:fld>
            <a:endParaRPr lang="en-US" dirty="0"/>
          </a:p>
        </p:txBody>
      </p:sp>
    </p:spTree>
    <p:extLst>
      <p:ext uri="{BB962C8B-B14F-4D97-AF65-F5344CB8AC3E}">
        <p14:creationId xmlns:p14="http://schemas.microsoft.com/office/powerpoint/2010/main" val="1492021267"/>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6919558"/>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solidFill>
                  <a:srgbClr val="000000"/>
                </a:solidFill>
              </a:defRPr>
            </a:lvl1pPr>
          </a:lstStyle>
          <a:p>
            <a:pPr>
              <a:defRPr/>
            </a:pPr>
            <a:fld id="{4E4C384E-ADF1-4AA7-BF2E-B5B7116A3F44}" type="slidenum">
              <a:rPr lang="en-US"/>
              <a:pPr>
                <a:defRPr/>
              </a:pPr>
              <a:t>‹#›</a:t>
            </a:fld>
            <a:endParaRPr lang="en-US" dirty="0"/>
          </a:p>
        </p:txBody>
      </p:sp>
    </p:spTree>
    <p:extLst>
      <p:ext uri="{BB962C8B-B14F-4D97-AF65-F5344CB8AC3E}">
        <p14:creationId xmlns:p14="http://schemas.microsoft.com/office/powerpoint/2010/main" val="1113613638"/>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43"/>
            <a:ext cx="8382000" cy="806451"/>
          </a:xfrm>
          <a:prstGeom prst="rect">
            <a:avLst/>
          </a:prstGeom>
          <a:noFill/>
          <a:ln w="9525">
            <a:noFill/>
            <a:miter lim="800000"/>
            <a:headEnd/>
            <a:tailEnd/>
          </a:ln>
        </p:spPr>
        <p:txBody>
          <a:bodyPr/>
          <a:lstStyle>
            <a:lvl1pPr>
              <a:defRPr baseline="0">
                <a:solidFill>
                  <a:srgbClr val="3E6682"/>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2"/>
          <a:lstStyle>
            <a:lvl1pPr marL="0" indent="0">
              <a:buNone/>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D0293671-3E61-4736-A5C3-2F6A80A19635}" type="slidenum">
              <a:rPr lang="en-US"/>
              <a:pPr>
                <a:defRPr/>
              </a:pPr>
              <a:t>‹#›</a:t>
            </a:fld>
            <a:endParaRPr lang="en-US" dirty="0"/>
          </a:p>
        </p:txBody>
      </p:sp>
    </p:spTree>
    <p:extLst>
      <p:ext uri="{BB962C8B-B14F-4D97-AF65-F5344CB8AC3E}">
        <p14:creationId xmlns:p14="http://schemas.microsoft.com/office/powerpoint/2010/main" val="504336513"/>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2025" baseline="0">
                <a:solidFill>
                  <a:schemeClr val="tx1">
                    <a:lumMod val="75000"/>
                    <a:lumOff val="25000"/>
                  </a:schemeClr>
                </a:solidFill>
              </a:defRPr>
            </a:lvl1pPr>
          </a:lstStyle>
          <a:p>
            <a:pPr lvl="0"/>
            <a:r>
              <a:rPr lang="en-US"/>
              <a:t>Click to edit Master title style</a:t>
            </a:r>
            <a:endParaRPr lang="en-US" dirty="0"/>
          </a:p>
        </p:txBody>
      </p:sp>
      <p:sp>
        <p:nvSpPr>
          <p:cNvPr id="6" name="Text Placeholder 5"/>
          <p:cNvSpPr>
            <a:spLocks noGrp="1"/>
          </p:cNvSpPr>
          <p:nvPr>
            <p:ph type="body" sz="quarter" idx="12"/>
          </p:nvPr>
        </p:nvSpPr>
        <p:spPr>
          <a:xfrm>
            <a:off x="304800" y="3687764"/>
            <a:ext cx="8382000" cy="854075"/>
          </a:xfrm>
        </p:spPr>
        <p:txBody>
          <a:bodyPr/>
          <a:lstStyle>
            <a:lvl1pPr marL="0" indent="0">
              <a:defRPr>
                <a:solidFill>
                  <a:schemeClr val="tx1">
                    <a:lumMod val="75000"/>
                    <a:lumOff val="25000"/>
                  </a:schemeClr>
                </a:solidFill>
              </a:defRPr>
            </a:lvl1pPr>
          </a:lstStyle>
          <a:p>
            <a:pPr lvl="0"/>
            <a:r>
              <a:rPr lang="en-US"/>
              <a:t>Click to edit Master text styles</a:t>
            </a:r>
          </a:p>
        </p:txBody>
      </p:sp>
      <p:sp>
        <p:nvSpPr>
          <p:cNvPr id="4" name="Footer Placeholder 4"/>
          <p:cNvSpPr>
            <a:spLocks noGrp="1"/>
          </p:cNvSpPr>
          <p:nvPr>
            <p:ph type="ftr" sz="quarter" idx="13"/>
          </p:nvPr>
        </p:nvSpPr>
        <p:spPr/>
        <p:txBody>
          <a:bodyPr/>
          <a:lstStyle>
            <a:lvl1pPr>
              <a:defRPr/>
            </a:lvl1pPr>
          </a:lstStyle>
          <a:p>
            <a:pPr>
              <a:defRPr/>
            </a:pPr>
            <a:endParaRPr lang="en-US"/>
          </a:p>
        </p:txBody>
      </p:sp>
      <p:sp>
        <p:nvSpPr>
          <p:cNvPr id="5" name="Slide Number Placeholder 5"/>
          <p:cNvSpPr>
            <a:spLocks noGrp="1"/>
          </p:cNvSpPr>
          <p:nvPr>
            <p:ph type="sldNum" sz="quarter" idx="14"/>
          </p:nvPr>
        </p:nvSpPr>
        <p:spPr/>
        <p:txBody>
          <a:bodyPr/>
          <a:lstStyle>
            <a:lvl1pPr>
              <a:defRPr/>
            </a:lvl1pPr>
          </a:lstStyle>
          <a:p>
            <a:pPr>
              <a:defRPr/>
            </a:pPr>
            <a:fld id="{DABF19D8-6F7D-4C13-9EA9-93B828CF8EE4}" type="slidenum">
              <a:rPr lang="en-US"/>
              <a:pPr>
                <a:defRPr/>
              </a:pPr>
              <a:t>‹#›</a:t>
            </a:fld>
            <a:endParaRPr lang="en-US" dirty="0"/>
          </a:p>
        </p:txBody>
      </p:sp>
    </p:spTree>
    <p:extLst>
      <p:ext uri="{BB962C8B-B14F-4D97-AF65-F5344CB8AC3E}">
        <p14:creationId xmlns:p14="http://schemas.microsoft.com/office/powerpoint/2010/main" val="1687946050"/>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2695368"/>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p:txBody>
          <a:bodyPr/>
          <a:lstStyle>
            <a:lvl1pPr>
              <a:defRPr/>
            </a:lvl1pPr>
          </a:lstStyle>
          <a:p>
            <a:pPr>
              <a:defRPr/>
            </a:pPr>
            <a:r>
              <a:rPr lang="en-US"/>
              <a:t>File Name</a:t>
            </a:r>
          </a:p>
        </p:txBody>
      </p:sp>
      <p:sp>
        <p:nvSpPr>
          <p:cNvPr id="4" name="Slide Number Placeholder 5"/>
          <p:cNvSpPr>
            <a:spLocks noGrp="1"/>
          </p:cNvSpPr>
          <p:nvPr>
            <p:ph type="sldNum" sz="quarter" idx="11"/>
          </p:nvPr>
        </p:nvSpPr>
        <p:spPr/>
        <p:txBody>
          <a:bodyPr/>
          <a:lstStyle>
            <a:lvl1pPr>
              <a:defRPr/>
            </a:lvl1pPr>
          </a:lstStyle>
          <a:p>
            <a:fld id="{B694574C-E5D2-4987-ADCE-9F4F1F300184}" type="slidenum">
              <a:rPr lang="en-US"/>
              <a:pPr/>
              <a:t>‹#›</a:t>
            </a:fld>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79708115"/>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solidFill>
                  <a:srgbClr val="000000"/>
                </a:solidFill>
              </a:defRPr>
            </a:lvl1pPr>
          </a:lstStyle>
          <a:p>
            <a:pPr>
              <a:defRPr/>
            </a:pPr>
            <a:fld id="{4E4C384E-ADF1-4AA7-BF2E-B5B7116A3F44}" type="slidenum">
              <a:rPr lang="en-US"/>
              <a:pPr>
                <a:defRPr/>
              </a:pPr>
              <a:t>‹#›</a:t>
            </a:fld>
            <a:endParaRPr lang="en-US" dirty="0"/>
          </a:p>
        </p:txBody>
      </p:sp>
    </p:spTree>
    <p:extLst>
      <p:ext uri="{BB962C8B-B14F-4D97-AF65-F5344CB8AC3E}">
        <p14:creationId xmlns:p14="http://schemas.microsoft.com/office/powerpoint/2010/main" val="1303268684"/>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43"/>
            <a:ext cx="8382000" cy="806451"/>
          </a:xfrm>
          <a:prstGeom prst="rect">
            <a:avLst/>
          </a:prstGeom>
          <a:noFill/>
          <a:ln w="9525">
            <a:noFill/>
            <a:miter lim="800000"/>
            <a:headEnd/>
            <a:tailEnd/>
          </a:ln>
        </p:spPr>
        <p:txBody>
          <a:bodyPr/>
          <a:lstStyle>
            <a:lvl1pPr>
              <a:defRPr baseline="0">
                <a:solidFill>
                  <a:srgbClr val="3E6682"/>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2"/>
          <a:lstStyle>
            <a:lvl1pPr marL="0" indent="0">
              <a:buNone/>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D0293671-3E61-4736-A5C3-2F6A80A19635}" type="slidenum">
              <a:rPr lang="en-US"/>
              <a:pPr>
                <a:defRPr/>
              </a:pPr>
              <a:t>‹#›</a:t>
            </a:fld>
            <a:endParaRPr lang="en-US" dirty="0"/>
          </a:p>
        </p:txBody>
      </p:sp>
    </p:spTree>
    <p:extLst>
      <p:ext uri="{BB962C8B-B14F-4D97-AF65-F5344CB8AC3E}">
        <p14:creationId xmlns:p14="http://schemas.microsoft.com/office/powerpoint/2010/main" val="319757523"/>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2025" baseline="0">
                <a:solidFill>
                  <a:schemeClr val="tx1">
                    <a:lumMod val="75000"/>
                    <a:lumOff val="25000"/>
                  </a:schemeClr>
                </a:solidFill>
              </a:defRPr>
            </a:lvl1pPr>
          </a:lstStyle>
          <a:p>
            <a:pPr lvl="0"/>
            <a:r>
              <a:rPr lang="en-US"/>
              <a:t>Click to edit Master title style</a:t>
            </a:r>
            <a:endParaRPr lang="en-US" dirty="0"/>
          </a:p>
        </p:txBody>
      </p:sp>
      <p:sp>
        <p:nvSpPr>
          <p:cNvPr id="6" name="Text Placeholder 5"/>
          <p:cNvSpPr>
            <a:spLocks noGrp="1"/>
          </p:cNvSpPr>
          <p:nvPr>
            <p:ph type="body" sz="quarter" idx="12"/>
          </p:nvPr>
        </p:nvSpPr>
        <p:spPr>
          <a:xfrm>
            <a:off x="304800" y="3687764"/>
            <a:ext cx="8382000" cy="854075"/>
          </a:xfrm>
        </p:spPr>
        <p:txBody>
          <a:bodyPr/>
          <a:lstStyle>
            <a:lvl1pPr marL="0" indent="0">
              <a:defRPr>
                <a:solidFill>
                  <a:schemeClr val="tx1">
                    <a:lumMod val="75000"/>
                    <a:lumOff val="25000"/>
                  </a:schemeClr>
                </a:solidFill>
              </a:defRPr>
            </a:lvl1pPr>
          </a:lstStyle>
          <a:p>
            <a:pPr lvl="0"/>
            <a:r>
              <a:rPr lang="en-US"/>
              <a:t>Click to edit Master text styles</a:t>
            </a:r>
          </a:p>
        </p:txBody>
      </p:sp>
      <p:sp>
        <p:nvSpPr>
          <p:cNvPr id="4" name="Footer Placeholder 4"/>
          <p:cNvSpPr>
            <a:spLocks noGrp="1"/>
          </p:cNvSpPr>
          <p:nvPr>
            <p:ph type="ftr" sz="quarter" idx="13"/>
          </p:nvPr>
        </p:nvSpPr>
        <p:spPr/>
        <p:txBody>
          <a:bodyPr/>
          <a:lstStyle>
            <a:lvl1pPr>
              <a:defRPr/>
            </a:lvl1pPr>
          </a:lstStyle>
          <a:p>
            <a:pPr>
              <a:defRPr/>
            </a:pPr>
            <a:endParaRPr lang="en-US"/>
          </a:p>
        </p:txBody>
      </p:sp>
      <p:sp>
        <p:nvSpPr>
          <p:cNvPr id="5" name="Slide Number Placeholder 5"/>
          <p:cNvSpPr>
            <a:spLocks noGrp="1"/>
          </p:cNvSpPr>
          <p:nvPr>
            <p:ph type="sldNum" sz="quarter" idx="14"/>
          </p:nvPr>
        </p:nvSpPr>
        <p:spPr/>
        <p:txBody>
          <a:bodyPr/>
          <a:lstStyle>
            <a:lvl1pPr>
              <a:defRPr/>
            </a:lvl1pPr>
          </a:lstStyle>
          <a:p>
            <a:pPr>
              <a:defRPr/>
            </a:pPr>
            <a:fld id="{DABF19D8-6F7D-4C13-9EA9-93B828CF8EE4}" type="slidenum">
              <a:rPr lang="en-US"/>
              <a:pPr>
                <a:defRPr/>
              </a:pPr>
              <a:t>‹#›</a:t>
            </a:fld>
            <a:endParaRPr lang="en-US" dirty="0"/>
          </a:p>
        </p:txBody>
      </p:sp>
    </p:spTree>
    <p:extLst>
      <p:ext uri="{BB962C8B-B14F-4D97-AF65-F5344CB8AC3E}">
        <p14:creationId xmlns:p14="http://schemas.microsoft.com/office/powerpoint/2010/main" val="398976393"/>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solidFill>
                  <a:srgbClr val="000000"/>
                </a:solidFill>
              </a:defRPr>
            </a:lvl1pPr>
          </a:lstStyle>
          <a:p>
            <a:pPr>
              <a:defRPr/>
            </a:pPr>
            <a:fld id="{4E4C384E-ADF1-4AA7-BF2E-B5B7116A3F44}" type="slidenum">
              <a:rPr lang="en-US"/>
              <a:pPr>
                <a:defRPr/>
              </a:pPr>
              <a:t>‹#›</a:t>
            </a:fld>
            <a:endParaRPr lang="en-US" dirty="0"/>
          </a:p>
        </p:txBody>
      </p:sp>
    </p:spTree>
    <p:extLst>
      <p:ext uri="{BB962C8B-B14F-4D97-AF65-F5344CB8AC3E}">
        <p14:creationId xmlns:p14="http://schemas.microsoft.com/office/powerpoint/2010/main" val="2615160874"/>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Background 2">
    <p:spTree>
      <p:nvGrpSpPr>
        <p:cNvPr id="1" name=""/>
        <p:cNvGrpSpPr/>
        <p:nvPr/>
      </p:nvGrpSpPr>
      <p:grpSpPr>
        <a:xfrm>
          <a:off x="0" y="0"/>
          <a:ext cx="0" cy="0"/>
          <a:chOff x="0" y="0"/>
          <a:chExt cx="0" cy="0"/>
        </a:xfrm>
      </p:grpSpPr>
      <p:sp>
        <p:nvSpPr>
          <p:cNvPr id="4" name="TextBox 3"/>
          <p:cNvSpPr txBox="1"/>
          <p:nvPr userDrawn="1"/>
        </p:nvSpPr>
        <p:spPr>
          <a:xfrm>
            <a:off x="295275" y="5802313"/>
            <a:ext cx="4316413" cy="403225"/>
          </a:xfrm>
          <a:prstGeom prst="rect">
            <a:avLst/>
          </a:prstGeom>
          <a:noFill/>
        </p:spPr>
        <p:txBody>
          <a:bodyPr>
            <a:spAutoFit/>
          </a:bodyPr>
          <a:lstStyle/>
          <a:p>
            <a:pPr eaLnBrk="1" hangingPunct="1">
              <a:defRPr/>
            </a:pPr>
            <a:r>
              <a:rPr lang="en-US" altLang="en-US" sz="675" i="1" dirty="0">
                <a:solidFill>
                  <a:srgbClr val="000000"/>
                </a:solidFill>
              </a:rPr>
              <a:t>“</a:t>
            </a:r>
            <a:r>
              <a:rPr lang="en-US" sz="675"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rgbClr val="000000"/>
                </a:solidFill>
              </a:rPr>
              <a:t>”</a:t>
            </a:r>
            <a:endParaRPr lang="en-US" sz="675" i="1" dirty="0">
              <a:solidFill>
                <a:srgbClr val="000000"/>
              </a:solidFill>
            </a:endParaRPr>
          </a:p>
        </p:txBody>
      </p:sp>
      <p:sp>
        <p:nvSpPr>
          <p:cNvPr id="6" name="Title 1"/>
          <p:cNvSpPr>
            <a:spLocks noGrp="1"/>
          </p:cNvSpPr>
          <p:nvPr>
            <p:ph type="title"/>
          </p:nvPr>
        </p:nvSpPr>
        <p:spPr>
          <a:xfrm>
            <a:off x="514611" y="669144"/>
            <a:ext cx="4528729" cy="1781825"/>
          </a:xfrm>
          <a:prstGeom prst="rect">
            <a:avLst/>
          </a:prstGeom>
        </p:spPr>
        <p:txBody>
          <a:bodyPr/>
          <a:lstStyle/>
          <a:p>
            <a:r>
              <a:rPr lang="en-US"/>
              <a:t>Click to edit Master title style</a:t>
            </a:r>
            <a:endParaRPr lang="en-US" dirty="0"/>
          </a:p>
        </p:txBody>
      </p:sp>
      <p:sp>
        <p:nvSpPr>
          <p:cNvPr id="9" name="Text Placeholder 18"/>
          <p:cNvSpPr>
            <a:spLocks noGrp="1"/>
          </p:cNvSpPr>
          <p:nvPr>
            <p:ph idx="1"/>
          </p:nvPr>
        </p:nvSpPr>
        <p:spPr>
          <a:xfrm>
            <a:off x="474785" y="2965938"/>
            <a:ext cx="3569314" cy="1562100"/>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p:txBody>
      </p:sp>
      <p:sp>
        <p:nvSpPr>
          <p:cNvPr id="5" name="Slide Number Placeholder 2"/>
          <p:cNvSpPr>
            <a:spLocks noGrp="1"/>
          </p:cNvSpPr>
          <p:nvPr userDrawn="1">
            <p:ph type="sldNum" sz="quarter" idx="10"/>
          </p:nvPr>
        </p:nvSpPr>
        <p:spPr/>
        <p:txBody>
          <a:bodyPr/>
          <a:lstStyle>
            <a:lvl1pPr eaLnBrk="0" hangingPunct="0">
              <a:defRPr/>
            </a:lvl1pPr>
          </a:lstStyle>
          <a:p>
            <a:pPr>
              <a:defRPr/>
            </a:pPr>
            <a:fld id="{4CC4797A-E7DA-46D2-8A54-696603BC37A4}" type="slidenum">
              <a:rPr lang="en-US"/>
              <a:pPr>
                <a:defRPr/>
              </a:pPr>
              <a:t>‹#›</a:t>
            </a:fld>
            <a:endParaRPr lang="en-US" dirty="0"/>
          </a:p>
        </p:txBody>
      </p:sp>
      <p:sp>
        <p:nvSpPr>
          <p:cNvPr id="7" name="Footer Placeholder 3"/>
          <p:cNvSpPr>
            <a:spLocks noGrp="1"/>
          </p:cNvSpPr>
          <p:nvPr userDrawn="1">
            <p:ph type="ftr" sz="quarter" idx="11"/>
          </p:nvPr>
        </p:nvSpPr>
        <p:spPr/>
        <p:txBody>
          <a:bodyPr/>
          <a:lstStyle>
            <a:lvl1pPr eaLnBrk="0" hangingPunct="0">
              <a:defRPr/>
            </a:lvl1pPr>
          </a:lstStyle>
          <a:p>
            <a:pPr>
              <a:defRPr/>
            </a:pPr>
            <a:endParaRPr lang="en-US"/>
          </a:p>
        </p:txBody>
      </p:sp>
    </p:spTree>
    <p:extLst>
      <p:ext uri="{BB962C8B-B14F-4D97-AF65-F5344CB8AC3E}">
        <p14:creationId xmlns:p14="http://schemas.microsoft.com/office/powerpoint/2010/main" val="2230501659"/>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84130115"/>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43"/>
            <a:ext cx="8382000" cy="806451"/>
          </a:xfrm>
          <a:prstGeom prst="rect">
            <a:avLst/>
          </a:prstGeom>
          <a:noFill/>
          <a:ln w="9525">
            <a:noFill/>
            <a:miter lim="800000"/>
            <a:headEnd/>
            <a:tailEnd/>
          </a:ln>
        </p:spPr>
        <p:txBody>
          <a:bodyPr/>
          <a:lstStyle>
            <a:lvl1pPr>
              <a:defRPr baseline="0">
                <a:solidFill>
                  <a:srgbClr val="3E6682"/>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2"/>
          <a:lstStyle>
            <a:lvl1pPr marL="0" indent="0">
              <a:buNone/>
              <a:defRPr sz="18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D0293671-3E61-4736-A5C3-2F6A80A19635}" type="slidenum">
              <a:rPr lang="en-US"/>
              <a:pPr>
                <a:defRPr/>
              </a:pPr>
              <a:t>‹#›</a:t>
            </a:fld>
            <a:endParaRPr lang="en-US" dirty="0"/>
          </a:p>
        </p:txBody>
      </p:sp>
    </p:spTree>
    <p:extLst>
      <p:ext uri="{BB962C8B-B14F-4D97-AF65-F5344CB8AC3E}">
        <p14:creationId xmlns:p14="http://schemas.microsoft.com/office/powerpoint/2010/main" val="597788301"/>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2025" baseline="0">
                <a:solidFill>
                  <a:schemeClr val="tx1">
                    <a:lumMod val="75000"/>
                    <a:lumOff val="25000"/>
                  </a:schemeClr>
                </a:solidFill>
              </a:defRPr>
            </a:lvl1pPr>
          </a:lstStyle>
          <a:p>
            <a:pPr lvl="0"/>
            <a:r>
              <a:rPr lang="en-US"/>
              <a:t>Click to edit Master title style</a:t>
            </a:r>
            <a:endParaRPr lang="en-US" dirty="0"/>
          </a:p>
        </p:txBody>
      </p:sp>
      <p:sp>
        <p:nvSpPr>
          <p:cNvPr id="6" name="Text Placeholder 5"/>
          <p:cNvSpPr>
            <a:spLocks noGrp="1"/>
          </p:cNvSpPr>
          <p:nvPr>
            <p:ph type="body" sz="quarter" idx="12"/>
          </p:nvPr>
        </p:nvSpPr>
        <p:spPr>
          <a:xfrm>
            <a:off x="304800" y="3687764"/>
            <a:ext cx="8382000" cy="854075"/>
          </a:xfrm>
        </p:spPr>
        <p:txBody>
          <a:bodyPr/>
          <a:lstStyle>
            <a:lvl1pPr marL="0" indent="0">
              <a:defRPr>
                <a:solidFill>
                  <a:schemeClr val="tx1">
                    <a:lumMod val="75000"/>
                    <a:lumOff val="25000"/>
                  </a:schemeClr>
                </a:solidFill>
              </a:defRPr>
            </a:lvl1pPr>
          </a:lstStyle>
          <a:p>
            <a:pPr lvl="0"/>
            <a:r>
              <a:rPr lang="en-US"/>
              <a:t>Click to edit Master text styles</a:t>
            </a:r>
          </a:p>
        </p:txBody>
      </p:sp>
      <p:sp>
        <p:nvSpPr>
          <p:cNvPr id="4" name="Footer Placeholder 4"/>
          <p:cNvSpPr>
            <a:spLocks noGrp="1"/>
          </p:cNvSpPr>
          <p:nvPr>
            <p:ph type="ftr" sz="quarter" idx="13"/>
          </p:nvPr>
        </p:nvSpPr>
        <p:spPr/>
        <p:txBody>
          <a:bodyPr/>
          <a:lstStyle>
            <a:lvl1pPr>
              <a:defRPr/>
            </a:lvl1pPr>
          </a:lstStyle>
          <a:p>
            <a:pPr>
              <a:defRPr/>
            </a:pPr>
            <a:endParaRPr lang="en-US"/>
          </a:p>
        </p:txBody>
      </p:sp>
      <p:sp>
        <p:nvSpPr>
          <p:cNvPr id="5" name="Slide Number Placeholder 5"/>
          <p:cNvSpPr>
            <a:spLocks noGrp="1"/>
          </p:cNvSpPr>
          <p:nvPr>
            <p:ph type="sldNum" sz="quarter" idx="14"/>
          </p:nvPr>
        </p:nvSpPr>
        <p:spPr/>
        <p:txBody>
          <a:bodyPr/>
          <a:lstStyle>
            <a:lvl1pPr>
              <a:defRPr/>
            </a:lvl1pPr>
          </a:lstStyle>
          <a:p>
            <a:pPr>
              <a:defRPr/>
            </a:pPr>
            <a:fld id="{DABF19D8-6F7D-4C13-9EA9-93B828CF8EE4}" type="slidenum">
              <a:rPr lang="en-US"/>
              <a:pPr>
                <a:defRPr/>
              </a:pPr>
              <a:t>‹#›</a:t>
            </a:fld>
            <a:endParaRPr lang="en-US" dirty="0"/>
          </a:p>
        </p:txBody>
      </p:sp>
    </p:spTree>
    <p:extLst>
      <p:ext uri="{BB962C8B-B14F-4D97-AF65-F5344CB8AC3E}">
        <p14:creationId xmlns:p14="http://schemas.microsoft.com/office/powerpoint/2010/main" val="3600265048"/>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56663063-BEEA-45E7-AD2C-82186871988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24836579"/>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43"/>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2"/>
          <a:lstStyle>
            <a:lvl1pPr marL="0" indent="0">
              <a:buNone/>
              <a:defRPr sz="1350">
                <a:solidFill>
                  <a:schemeClr val="tx1">
                    <a:lumMod val="75000"/>
                    <a:lumOff val="25000"/>
                  </a:schemeClr>
                </a:solidFill>
              </a:defRPr>
            </a:lvl1pPr>
            <a:lvl2pPr>
              <a:defRPr sz="1350">
                <a:solidFill>
                  <a:schemeClr val="tx1">
                    <a:lumMod val="75000"/>
                    <a:lumOff val="25000"/>
                  </a:schemeClr>
                </a:solidFill>
              </a:defRPr>
            </a:lvl2pPr>
            <a:lvl3pPr>
              <a:defRPr sz="1125">
                <a:solidFill>
                  <a:schemeClr val="tx1">
                    <a:lumMod val="75000"/>
                    <a:lumOff val="25000"/>
                  </a:schemeClr>
                </a:solidFill>
              </a:defRPr>
            </a:lvl3pPr>
            <a:lvl4pPr>
              <a:defRPr sz="1125">
                <a:solidFill>
                  <a:schemeClr val="tx1">
                    <a:lumMod val="75000"/>
                    <a:lumOff val="25000"/>
                  </a:schemeClr>
                </a:solidFill>
              </a:defRPr>
            </a:lvl4pPr>
            <a:lvl5pPr>
              <a:defRPr sz="1125">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pPr>
              <a:defRPr/>
            </a:pPr>
            <a:fld id="{1BC86EEE-0A62-4E11-987B-47B6878DD149}" type="slidenum">
              <a:rPr lang="en-US"/>
              <a:pPr>
                <a:defRPr/>
              </a:pPr>
              <a:t>‹#›</a:t>
            </a:fld>
            <a:endParaRPr lang="en-US" dirty="0"/>
          </a:p>
        </p:txBody>
      </p:sp>
    </p:spTree>
    <p:extLst>
      <p:ext uri="{BB962C8B-B14F-4D97-AF65-F5344CB8AC3E}">
        <p14:creationId xmlns:p14="http://schemas.microsoft.com/office/powerpoint/2010/main" val="1827441999"/>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tiff"/><Relationship Id="rId3" Type="http://schemas.openxmlformats.org/officeDocument/2006/relationships/slideLayout" Target="../slideLayouts/slideLayout3.xml"/><Relationship Id="rId7" Type="http://schemas.openxmlformats.org/officeDocument/2006/relationships/image" Target="../media/image3.tif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30.xml"/><Relationship Id="rId7" Type="http://schemas.openxmlformats.org/officeDocument/2006/relationships/image" Target="../media/image2.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1.png"/><Relationship Id="rId5" Type="http://schemas.openxmlformats.org/officeDocument/2006/relationships/image" Target="../media/image12.jpeg"/><Relationship Id="rId4" Type="http://schemas.openxmlformats.org/officeDocument/2006/relationships/theme" Target="../theme/theme10.xml"/><Relationship Id="rId9" Type="http://schemas.openxmlformats.org/officeDocument/2006/relationships/image" Target="../media/image14.png"/></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3.xml"/><Relationship Id="rId7" Type="http://schemas.openxmlformats.org/officeDocument/2006/relationships/image" Target="../media/image12.jpe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11.xml"/><Relationship Id="rId11" Type="http://schemas.openxmlformats.org/officeDocument/2006/relationships/image" Target="../media/image14.png"/><Relationship Id="rId5" Type="http://schemas.openxmlformats.org/officeDocument/2006/relationships/slideLayout" Target="../slideLayouts/slideLayout35.xml"/><Relationship Id="rId10" Type="http://schemas.openxmlformats.org/officeDocument/2006/relationships/image" Target="../media/image13.png"/><Relationship Id="rId4" Type="http://schemas.openxmlformats.org/officeDocument/2006/relationships/slideLayout" Target="../slideLayouts/slideLayout34.xml"/><Relationship Id="rId9"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38.xml"/><Relationship Id="rId7" Type="http://schemas.openxmlformats.org/officeDocument/2006/relationships/image" Target="../media/image2.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1.png"/><Relationship Id="rId5" Type="http://schemas.openxmlformats.org/officeDocument/2006/relationships/image" Target="../media/image12.jpeg"/><Relationship Id="rId4" Type="http://schemas.openxmlformats.org/officeDocument/2006/relationships/theme" Target="../theme/theme12.xml"/><Relationship Id="rId9" Type="http://schemas.openxmlformats.org/officeDocument/2006/relationships/image" Target="../media/image14.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heme" Target="../theme/theme2.xml"/><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2.png"/><Relationship Id="rId11" Type="http://schemas.openxmlformats.org/officeDocument/2006/relationships/image" Target="../media/image10.jpeg"/><Relationship Id="rId5" Type="http://schemas.openxmlformats.org/officeDocument/2006/relationships/image" Target="../media/image1.png"/><Relationship Id="rId10" Type="http://schemas.openxmlformats.org/officeDocument/2006/relationships/image" Target="../media/image9.jpeg"/><Relationship Id="rId4" Type="http://schemas.openxmlformats.org/officeDocument/2006/relationships/image" Target="../media/image5.jpeg"/><Relationship Id="rId9" Type="http://schemas.openxmlformats.org/officeDocument/2006/relationships/image" Target="../media/image8.jpe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12.jpeg"/><Relationship Id="rId4" Type="http://schemas.openxmlformats.org/officeDocument/2006/relationships/theme" Target="../theme/theme3.xml"/><Relationship Id="rId9" Type="http://schemas.openxmlformats.org/officeDocument/2006/relationships/image" Target="../media/image14.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image" Target="../media/image12.jpeg"/><Relationship Id="rId4" Type="http://schemas.openxmlformats.org/officeDocument/2006/relationships/theme" Target="../theme/theme4.xml"/><Relationship Id="rId9" Type="http://schemas.openxmlformats.org/officeDocument/2006/relationships/image" Target="../media/image14.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12.jpeg"/><Relationship Id="rId4" Type="http://schemas.openxmlformats.org/officeDocument/2006/relationships/theme" Target="../theme/theme5.xml"/><Relationship Id="rId9" Type="http://schemas.openxmlformats.org/officeDocument/2006/relationships/image" Target="../media/image14.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1.png"/><Relationship Id="rId5" Type="http://schemas.openxmlformats.org/officeDocument/2006/relationships/image" Target="../media/image12.jpeg"/><Relationship Id="rId4" Type="http://schemas.openxmlformats.org/officeDocument/2006/relationships/theme" Target="../theme/theme6.xml"/><Relationship Id="rId9" Type="http://schemas.openxmlformats.org/officeDocument/2006/relationships/image" Target="../media/image14.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0.xml"/><Relationship Id="rId7" Type="http://schemas.openxmlformats.org/officeDocument/2006/relationships/image" Target="../media/image2.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1.png"/><Relationship Id="rId5" Type="http://schemas.openxmlformats.org/officeDocument/2006/relationships/image" Target="../media/image12.jpeg"/><Relationship Id="rId4" Type="http://schemas.openxmlformats.org/officeDocument/2006/relationships/theme" Target="../theme/theme7.xml"/><Relationship Id="rId9" Type="http://schemas.openxmlformats.org/officeDocument/2006/relationships/image" Target="../media/image14.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3.xml"/><Relationship Id="rId7" Type="http://schemas.openxmlformats.org/officeDocument/2006/relationships/image" Target="../media/image1.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12.jpeg"/><Relationship Id="rId5" Type="http://schemas.openxmlformats.org/officeDocument/2006/relationships/theme" Target="../theme/theme8.xml"/><Relationship Id="rId10" Type="http://schemas.openxmlformats.org/officeDocument/2006/relationships/image" Target="../media/image14.png"/><Relationship Id="rId4" Type="http://schemas.openxmlformats.org/officeDocument/2006/relationships/slideLayout" Target="../slideLayouts/slideLayout24.xml"/><Relationship Id="rId9" Type="http://schemas.openxmlformats.org/officeDocument/2006/relationships/image" Target="../media/image13.png"/></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7.xml"/><Relationship Id="rId7" Type="http://schemas.openxmlformats.org/officeDocument/2006/relationships/image" Target="../media/image2.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1.png"/><Relationship Id="rId5" Type="http://schemas.openxmlformats.org/officeDocument/2006/relationships/image" Target="../media/image12.jpeg"/><Relationship Id="rId4" Type="http://schemas.openxmlformats.org/officeDocument/2006/relationships/theme" Target="../theme/theme9.xml"/><Relationship Id="rId9" Type="http://schemas.openxmlformats.org/officeDocument/2006/relationships/image" Target="../media/image1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chemeClr val="bg1">
                <a:tint val="93000"/>
                <a:satMod val="150000"/>
                <a:shade val="98000"/>
                <a:lumMod val="102000"/>
                <a:alpha val="20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38" name="Picture 37"/>
          <p:cNvPicPr>
            <a:picLocks noChangeAspect="1"/>
          </p:cNvPicPr>
          <p:nvPr/>
        </p:nvPicPr>
        <p:blipFill>
          <a:blip r:embed="rId5" cstate="email">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45290" y="0"/>
            <a:ext cx="9144000" cy="6858000"/>
          </a:xfrm>
          <a:prstGeom prst="rect">
            <a:avLst/>
          </a:prstGeom>
        </p:spPr>
      </p:pic>
      <p:sp>
        <p:nvSpPr>
          <p:cNvPr id="27" name="Rounded Rectangle 26"/>
          <p:cNvSpPr/>
          <p:nvPr/>
        </p:nvSpPr>
        <p:spPr>
          <a:xfrm>
            <a:off x="457200" y="411168"/>
            <a:ext cx="8234916" cy="52074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350">
              <a:solidFill>
                <a:srgbClr val="FFFFFF"/>
              </a:solidFill>
            </a:endParaRPr>
          </a:p>
        </p:txBody>
      </p:sp>
      <p:sp>
        <p:nvSpPr>
          <p:cNvPr id="15" name="Slide Number Placeholder 5"/>
          <p:cNvSpPr>
            <a:spLocks noGrp="1"/>
          </p:cNvSpPr>
          <p:nvPr>
            <p:ph type="sldNum" sz="quarter" idx="4"/>
          </p:nvPr>
        </p:nvSpPr>
        <p:spPr>
          <a:xfrm>
            <a:off x="8305799" y="228606"/>
            <a:ext cx="733425" cy="365125"/>
          </a:xfrm>
          <a:prstGeom prst="rect">
            <a:avLst/>
          </a:prstGeom>
        </p:spPr>
        <p:txBody>
          <a:bodyPr/>
          <a:lstStyle>
            <a:lvl1pPr algn="r">
              <a:defRPr sz="563">
                <a:solidFill>
                  <a:schemeClr val="bg1"/>
                </a:solidFill>
              </a:defRPr>
            </a:lvl1pPr>
          </a:lstStyle>
          <a:p>
            <a:pPr eaLnBrk="1" hangingPunct="1"/>
            <a:fld id="{0D0E9D3B-CB56-40AE-B0A9-8DA5E1AEFDB7}" type="slidenum">
              <a:rPr lang="en-US" smtClean="0">
                <a:solidFill>
                  <a:srgbClr val="FFFFFF"/>
                </a:solidFill>
              </a:rPr>
              <a:pPr eaLnBrk="1" hangingPunct="1"/>
              <a:t>‹#›</a:t>
            </a:fld>
            <a:endParaRPr lang="en-US" dirty="0">
              <a:solidFill>
                <a:srgbClr val="FFFFFF"/>
              </a:solidFill>
            </a:endParaRPr>
          </a:p>
        </p:txBody>
      </p:sp>
      <p:sp>
        <p:nvSpPr>
          <p:cNvPr id="20" name="Footer Placeholder 19"/>
          <p:cNvSpPr>
            <a:spLocks noGrp="1"/>
          </p:cNvSpPr>
          <p:nvPr>
            <p:ph type="ftr" sz="quarter" idx="3"/>
          </p:nvPr>
        </p:nvSpPr>
        <p:spPr>
          <a:xfrm>
            <a:off x="62984" y="6512767"/>
            <a:ext cx="3160713" cy="279917"/>
          </a:xfrm>
          <a:prstGeom prst="rect">
            <a:avLst/>
          </a:prstGeom>
        </p:spPr>
        <p:txBody>
          <a:bodyPr vert="horz" lIns="91440" tIns="45720" rIns="91440" bIns="45720" rtlCol="0" anchor="ctr"/>
          <a:lstStyle>
            <a:lvl1pPr algn="l">
              <a:defRPr sz="563">
                <a:solidFill>
                  <a:schemeClr val="bg1"/>
                </a:solidFill>
              </a:defRPr>
            </a:lvl1pPr>
          </a:lstStyle>
          <a:p>
            <a:pPr eaLnBrk="1" hangingPunct="1"/>
            <a:r>
              <a:rPr lang="en-US" dirty="0">
                <a:solidFill>
                  <a:srgbClr val="FFFFFF"/>
                </a:solidFill>
              </a:rPr>
              <a:t>File Name</a:t>
            </a:r>
          </a:p>
        </p:txBody>
      </p:sp>
      <p:pic>
        <p:nvPicPr>
          <p:cNvPr id="58" name="Picture 6"/>
          <p:cNvPicPr>
            <a:picLocks noChangeAspect="1"/>
          </p:cNvPicPr>
          <p:nvPr/>
        </p:nvPicPr>
        <p:blipFill>
          <a:blip r:embed="rId6"/>
          <a:srcRect/>
          <a:stretch>
            <a:fillRect/>
          </a:stretch>
        </p:blipFill>
        <p:spPr bwMode="auto">
          <a:xfrm>
            <a:off x="4559300" y="3416306"/>
            <a:ext cx="19050" cy="3175"/>
          </a:xfrm>
          <a:prstGeom prst="rect">
            <a:avLst/>
          </a:prstGeom>
          <a:noFill/>
          <a:ln w="9525">
            <a:noFill/>
            <a:miter lim="800000"/>
            <a:headEnd/>
            <a:tailEnd/>
          </a:ln>
        </p:spPr>
      </p:pic>
      <p:pic>
        <p:nvPicPr>
          <p:cNvPr id="2" name="Picture 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46670" y="5627963"/>
            <a:ext cx="1256223" cy="1118088"/>
          </a:xfrm>
          <a:prstGeom prst="rect">
            <a:avLst/>
          </a:prstGeom>
        </p:spPr>
      </p:pic>
      <p:pic>
        <p:nvPicPr>
          <p:cNvPr id="3" name="Picture 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400801" y="5683177"/>
            <a:ext cx="1465770" cy="1062874"/>
          </a:xfrm>
          <a:prstGeom prst="rect">
            <a:avLst/>
          </a:prstGeom>
        </p:spPr>
      </p:pic>
      <p:sp>
        <p:nvSpPr>
          <p:cNvPr id="41" name="Title Placeholder 17"/>
          <p:cNvSpPr>
            <a:spLocks noGrp="1"/>
          </p:cNvSpPr>
          <p:nvPr>
            <p:ph type="title"/>
          </p:nvPr>
        </p:nvSpPr>
        <p:spPr>
          <a:xfrm>
            <a:off x="457200" y="419100"/>
            <a:ext cx="4907280" cy="2552700"/>
          </a:xfrm>
          <a:prstGeom prst="rect">
            <a:avLst/>
          </a:prstGeom>
        </p:spPr>
        <p:txBody>
          <a:bodyPr vert="horz" lIns="91440" tIns="45720" rIns="91440" bIns="45720" rtlCol="0" anchor="t">
            <a:normAutofit/>
          </a:bodyPr>
          <a:lstStyle/>
          <a:p>
            <a:endParaRPr lang="en-US" dirty="0"/>
          </a:p>
        </p:txBody>
      </p:sp>
      <p:sp>
        <p:nvSpPr>
          <p:cNvPr id="42" name="Text Placeholder 18"/>
          <p:cNvSpPr>
            <a:spLocks noGrp="1"/>
          </p:cNvSpPr>
          <p:nvPr>
            <p:ph type="body" idx="1"/>
          </p:nvPr>
        </p:nvSpPr>
        <p:spPr>
          <a:xfrm>
            <a:off x="474784" y="2965938"/>
            <a:ext cx="4889696" cy="1098062"/>
          </a:xfrm>
          <a:prstGeom prst="rect">
            <a:avLst/>
          </a:prstGeom>
        </p:spPr>
        <p:txBody>
          <a:bodyPr vert="horz" lIns="91440" tIns="45720" rIns="91440" bIns="45720" rtlCol="0">
            <a:noAutofit/>
          </a:bodyPr>
          <a:lstStyle/>
          <a:p>
            <a:pPr lvl="0"/>
            <a:r>
              <a:rPr lang="en-US" dirty="0"/>
              <a:t>Briefer</a:t>
            </a:r>
          </a:p>
          <a:p>
            <a:pPr lvl="0"/>
            <a:r>
              <a:rPr lang="en-US" dirty="0"/>
              <a:t>Date</a:t>
            </a:r>
          </a:p>
          <a:p>
            <a:pPr lvl="0"/>
            <a:r>
              <a:rPr lang="en-US" dirty="0"/>
              <a:t>Location/Event </a:t>
            </a:r>
          </a:p>
        </p:txBody>
      </p:sp>
    </p:spTree>
    <p:extLst>
      <p:ext uri="{BB962C8B-B14F-4D97-AF65-F5344CB8AC3E}">
        <p14:creationId xmlns:p14="http://schemas.microsoft.com/office/powerpoint/2010/main" val="80694357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71" r:id="rId3"/>
  </p:sldLayoutIdLst>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txStyles>
    <p:titleStyle>
      <a:lvl1pPr algn="l" defTabSz="514350" rtl="0" eaLnBrk="1" latinLnBrk="0" hangingPunct="1">
        <a:lnSpc>
          <a:spcPct val="100000"/>
        </a:lnSpc>
        <a:spcBef>
          <a:spcPct val="0"/>
        </a:spcBef>
        <a:buNone/>
        <a:defRPr sz="2025" b="1" kern="1200" cap="all" baseline="0">
          <a:solidFill>
            <a:schemeClr val="bg1"/>
          </a:solidFill>
          <a:latin typeface="Arial" panose="020B0604020202020204" pitchFamily="34" charset="0"/>
          <a:ea typeface="+mj-ea"/>
          <a:cs typeface="Arial" panose="020B0604020202020204" pitchFamily="34" charset="0"/>
        </a:defRPr>
      </a:lvl1pPr>
    </p:titleStyle>
    <p:bodyStyle>
      <a:lvl1pPr marL="0" indent="0" algn="l" defTabSz="514350" rtl="0" eaLnBrk="1" latinLnBrk="0" hangingPunct="1">
        <a:lnSpc>
          <a:spcPct val="90000"/>
        </a:lnSpc>
        <a:spcBef>
          <a:spcPts val="563"/>
        </a:spcBef>
        <a:buFont typeface="Arial" panose="020B0604020202020204" pitchFamily="34" charset="0"/>
        <a:buNone/>
        <a:defRPr sz="1350" kern="1200" baseline="0">
          <a:solidFill>
            <a:schemeClr val="tx1"/>
          </a:solidFill>
          <a:latin typeface="Arial" panose="020B0604020202020204" pitchFamily="34" charset="0"/>
          <a:ea typeface="+mn-ea"/>
          <a:cs typeface="Arial" panose="020B0604020202020204" pitchFamily="34" charset="0"/>
        </a:defRPr>
      </a:lvl1pPr>
      <a:lvl2pPr marL="385763"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Arial" panose="020B0604020202020204" pitchFamily="34" charset="0"/>
          <a:ea typeface="+mn-ea"/>
          <a:cs typeface="Arial" panose="020B060402020202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p15:clr>
            <a:srgbClr val="5ACBF0"/>
          </p15:clr>
        </p15:guide>
        <p15:guide id="2" pos="4608">
          <p15:clr>
            <a:srgbClr val="5ACBF0"/>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50" name="Picture 27"/>
          <p:cNvPicPr>
            <a:picLocks noChangeAspect="1"/>
          </p:cNvPicPr>
          <p:nvPr/>
        </p:nvPicPr>
        <p:blipFill>
          <a:blip r:embed="rId6" cstate="email">
            <a:clrChange>
              <a:clrFrom>
                <a:srgbClr val="000000"/>
              </a:clrFrom>
              <a:clrTo>
                <a:srgbClr val="00000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p:nvPr/>
        </p:nvSpPr>
        <p:spPr>
          <a:xfrm>
            <a:off x="184150" y="147638"/>
            <a:ext cx="8788400" cy="6518275"/>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dirty="0">
              <a:solidFill>
                <a:srgbClr val="83847A"/>
              </a:solidFill>
            </a:endParaRPr>
          </a:p>
        </p:txBody>
      </p:sp>
      <p:sp>
        <p:nvSpPr>
          <p:cNvPr id="4099" name="Title Placeholder 1"/>
          <p:cNvSpPr>
            <a:spLocks noGrp="1"/>
          </p:cNvSpPr>
          <p:nvPr>
            <p:ph type="title"/>
          </p:nvPr>
        </p:nvSpPr>
        <p:spPr bwMode="auto">
          <a:xfrm>
            <a:off x="304800" y="274638"/>
            <a:ext cx="8382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2053" name="Text Placeholder 2"/>
          <p:cNvSpPr>
            <a:spLocks noGrp="1"/>
          </p:cNvSpPr>
          <p:nvPr>
            <p:ph type="body" idx="1"/>
          </p:nvPr>
        </p:nvSpPr>
        <p:spPr bwMode="auto">
          <a:xfrm>
            <a:off x="304800" y="1233488"/>
            <a:ext cx="8382000" cy="471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5" name="Footer Placeholder 4"/>
          <p:cNvSpPr>
            <a:spLocks noGrp="1"/>
          </p:cNvSpPr>
          <p:nvPr>
            <p:ph type="ftr" sz="quarter" idx="3"/>
          </p:nvPr>
        </p:nvSpPr>
        <p:spPr>
          <a:xfrm>
            <a:off x="309563" y="6470650"/>
            <a:ext cx="2900362" cy="217488"/>
          </a:xfrm>
          <a:prstGeom prst="rect">
            <a:avLst/>
          </a:prstGeom>
        </p:spPr>
        <p:txBody>
          <a:bodyPr vert="horz" lIns="91440" tIns="45720" rIns="91440" bIns="45720" rtlCol="0" anchor="ctr"/>
          <a:lstStyle>
            <a:lvl1pPr algn="l" eaLnBrk="1" fontAlgn="auto" hangingPunct="1">
              <a:spcBef>
                <a:spcPts val="0"/>
              </a:spcBef>
              <a:spcAft>
                <a:spcPts val="0"/>
              </a:spcAft>
              <a:defRPr sz="563">
                <a:solidFill>
                  <a:srgbClr val="83847A">
                    <a:tint val="75000"/>
                  </a:srgbClr>
                </a:solidFill>
                <a:latin typeface="Arial" pitchFamily="34" charset="0"/>
                <a:ea typeface="+mn-ea"/>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8305800" y="228600"/>
            <a:ext cx="7270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563">
                <a:solidFill>
                  <a:srgbClr val="898989"/>
                </a:solidFill>
                <a:cs typeface="Arial" pitchFamily="34" charset="0"/>
              </a:defRPr>
            </a:lvl1pPr>
          </a:lstStyle>
          <a:p>
            <a:pPr>
              <a:defRPr/>
            </a:pPr>
            <a:fld id="{05E50139-3CF6-45C7-B5BB-A2AD400F7824}" type="slidenum">
              <a:rPr lang="en-US"/>
              <a:pPr>
                <a:defRPr/>
              </a:pPr>
              <a:t>‹#›</a:t>
            </a:fld>
            <a:endParaRPr lang="en-US" dirty="0"/>
          </a:p>
        </p:txBody>
      </p:sp>
      <p:pic>
        <p:nvPicPr>
          <p:cNvPr id="2056"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59300" y="3416300"/>
            <a:ext cx="19050"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7" name="Group 14"/>
          <p:cNvGrpSpPr>
            <a:grpSpLocks/>
          </p:cNvGrpSpPr>
          <p:nvPr/>
        </p:nvGrpSpPr>
        <p:grpSpPr bwMode="auto">
          <a:xfrm>
            <a:off x="6980238" y="5672138"/>
            <a:ext cx="1912937" cy="855662"/>
            <a:chOff x="9293309" y="4602480"/>
            <a:chExt cx="2551391" cy="1083709"/>
          </a:xfrm>
        </p:grpSpPr>
        <p:pic>
          <p:nvPicPr>
            <p:cNvPr id="2059" name="Picture 15"/>
            <p:cNvPicPr>
              <a:picLocks noChangeAspect="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9293309" y="4661544"/>
              <a:ext cx="1268983" cy="102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6"/>
            <p:cNvPicPr>
              <a:picLocks noChangeAspect="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10531812" y="4602480"/>
              <a:ext cx="1312888" cy="1055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3817340" y="6638281"/>
            <a:ext cx="1653018" cy="230832"/>
          </a:xfrm>
          <a:prstGeom prst="rect">
            <a:avLst/>
          </a:prstGeom>
          <a:noFill/>
        </p:spPr>
        <p:txBody>
          <a:bodyPr wrap="none" rtlCol="0">
            <a:spAutoFit/>
          </a:bodyPr>
          <a:lstStyle/>
          <a:p>
            <a:pPr algn="ctr"/>
            <a:r>
              <a:rPr lang="en-US" sz="900" dirty="0">
                <a:solidFill>
                  <a:srgbClr val="83847A"/>
                </a:solidFill>
              </a:rPr>
              <a:t>Not Releasable Under FOIA</a:t>
            </a:r>
          </a:p>
        </p:txBody>
      </p:sp>
    </p:spTree>
    <p:extLst>
      <p:ext uri="{BB962C8B-B14F-4D97-AF65-F5344CB8AC3E}">
        <p14:creationId xmlns:p14="http://schemas.microsoft.com/office/powerpoint/2010/main" val="1939437963"/>
      </p:ext>
    </p:extLst>
  </p:cSld>
  <p:clrMap bg1="dk1" tx1="lt1" bg2="dk2" tx2="lt2" accent1="accent1" accent2="accent2" accent3="accent3" accent4="accent4" accent5="accent5" accent6="accent6" hlink="hlink" folHlink="folHlink"/>
  <p:sldLayoutIdLst>
    <p:sldLayoutId id="2147483761" r:id="rId1"/>
    <p:sldLayoutId id="2147483762" r:id="rId2"/>
    <p:sldLayoutId id="2147483779" r:id="rId3"/>
  </p:sldLayoutIdLst>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hf hdr="0" ftr="0" dt="0"/>
  <p:txStyles>
    <p:titleStyle>
      <a:lvl1pPr algn="ctr" rtl="0" eaLnBrk="1" fontAlgn="base" hangingPunct="1">
        <a:spcBef>
          <a:spcPct val="0"/>
        </a:spcBef>
        <a:spcAft>
          <a:spcPct val="0"/>
        </a:spcAft>
        <a:defRPr sz="3200" b="1" kern="1200" cap="all">
          <a:solidFill>
            <a:srgbClr val="3E6682"/>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00" b="1">
          <a:solidFill>
            <a:srgbClr val="A2A39B"/>
          </a:solidFill>
          <a:latin typeface="Arial" charset="0"/>
          <a:ea typeface="ＭＳ Ｐゴシック" charset="0"/>
          <a:cs typeface="Arial" charset="0"/>
        </a:defRPr>
      </a:lvl2pPr>
      <a:lvl3pPr algn="l" rtl="0" eaLnBrk="1" fontAlgn="base" hangingPunct="1">
        <a:spcBef>
          <a:spcPct val="0"/>
        </a:spcBef>
        <a:spcAft>
          <a:spcPct val="0"/>
        </a:spcAft>
        <a:defRPr sz="1300" b="1">
          <a:solidFill>
            <a:srgbClr val="A2A39B"/>
          </a:solidFill>
          <a:latin typeface="Arial" charset="0"/>
          <a:ea typeface="ＭＳ Ｐゴシック" charset="0"/>
          <a:cs typeface="Arial" charset="0"/>
        </a:defRPr>
      </a:lvl3pPr>
      <a:lvl4pPr algn="l" rtl="0" eaLnBrk="1" fontAlgn="base" hangingPunct="1">
        <a:spcBef>
          <a:spcPct val="0"/>
        </a:spcBef>
        <a:spcAft>
          <a:spcPct val="0"/>
        </a:spcAft>
        <a:defRPr sz="1300" b="1">
          <a:solidFill>
            <a:srgbClr val="A2A39B"/>
          </a:solidFill>
          <a:latin typeface="Arial" charset="0"/>
          <a:ea typeface="ＭＳ Ｐゴシック" charset="0"/>
          <a:cs typeface="Arial" charset="0"/>
        </a:defRPr>
      </a:lvl4pPr>
      <a:lvl5pPr algn="l" rtl="0" eaLnBrk="1" fontAlgn="base" hangingPunct="1">
        <a:spcBef>
          <a:spcPct val="0"/>
        </a:spcBef>
        <a:spcAft>
          <a:spcPct val="0"/>
        </a:spcAft>
        <a:defRPr sz="1300" b="1">
          <a:solidFill>
            <a:srgbClr val="A2A39B"/>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192088" indent="-192088" algn="l" rtl="0" eaLnBrk="1" fontAlgn="base" hangingPunct="1">
        <a:spcBef>
          <a:spcPts val="175"/>
        </a:spcBef>
        <a:spcAft>
          <a:spcPct val="0"/>
        </a:spcAft>
        <a:buFont typeface="Arial" panose="020B0604020202020204" pitchFamily="34" charset="0"/>
        <a:defRPr sz="2000" kern="1200">
          <a:solidFill>
            <a:schemeClr val="bg1"/>
          </a:solidFill>
          <a:latin typeface="Arial" pitchFamily="34" charset="0"/>
          <a:ea typeface="ＭＳ Ｐゴシック" charset="0"/>
          <a:cs typeface="Arial" pitchFamily="34" charset="0"/>
        </a:defRPr>
      </a:lvl1pPr>
      <a:lvl2pPr marL="288925" indent="-160338" algn="l" rtl="0" eaLnBrk="1" fontAlgn="base" hangingPunct="1">
        <a:spcBef>
          <a:spcPts val="175"/>
        </a:spcBef>
        <a:spcAft>
          <a:spcPct val="0"/>
        </a:spcAft>
        <a:buFont typeface="Arial" panose="020B0604020202020204" pitchFamily="34" charset="0"/>
        <a:buChar char="–"/>
        <a:defRPr sz="2000" kern="1200">
          <a:solidFill>
            <a:schemeClr val="bg1"/>
          </a:solidFill>
          <a:latin typeface="Arial" pitchFamily="34" charset="0"/>
          <a:ea typeface="Arial" charset="0"/>
          <a:cs typeface="Arial" pitchFamily="34" charset="0"/>
        </a:defRPr>
      </a:lvl2pPr>
      <a:lvl3pPr marL="514350" indent="-128588" algn="l" rtl="0" eaLnBrk="1" fontAlgn="base" hangingPunct="1">
        <a:spcBef>
          <a:spcPts val="175"/>
        </a:spcBef>
        <a:spcAft>
          <a:spcPct val="0"/>
        </a:spcAft>
        <a:buFont typeface="Arial" panose="020B0604020202020204" pitchFamily="34" charset="0"/>
        <a:buChar char="•"/>
        <a:defRPr sz="1600" kern="1200">
          <a:solidFill>
            <a:schemeClr val="bg1"/>
          </a:solidFill>
          <a:latin typeface="Arial" pitchFamily="34" charset="0"/>
          <a:ea typeface="Arial" charset="0"/>
          <a:cs typeface="Arial" pitchFamily="34" charset="0"/>
        </a:defRPr>
      </a:lvl3pPr>
      <a:lvl4pPr marL="771525" indent="-128588" algn="l" rtl="0" eaLnBrk="1" fontAlgn="base" hangingPunct="1">
        <a:spcBef>
          <a:spcPts val="175"/>
        </a:spcBef>
        <a:spcAft>
          <a:spcPct val="0"/>
        </a:spcAft>
        <a:buFont typeface="Arial" panose="020B0604020202020204" pitchFamily="34" charset="0"/>
        <a:buChar char="–"/>
        <a:defRPr sz="1400" kern="1200">
          <a:solidFill>
            <a:schemeClr val="bg1"/>
          </a:solidFill>
          <a:latin typeface="Arial" pitchFamily="34" charset="0"/>
          <a:ea typeface="Arial" charset="0"/>
          <a:cs typeface="Arial" pitchFamily="34" charset="0"/>
        </a:defRPr>
      </a:lvl4pPr>
      <a:lvl5pPr marL="1028700" indent="-128588" algn="l" rtl="0" eaLnBrk="1" fontAlgn="base" hangingPunct="1">
        <a:spcBef>
          <a:spcPts val="175"/>
        </a:spcBef>
        <a:spcAft>
          <a:spcPct val="0"/>
        </a:spcAft>
        <a:buFont typeface="Arial" panose="020B0604020202020204" pitchFamily="34" charset="0"/>
        <a:buChar char="»"/>
        <a:defRPr sz="1200" kern="1200">
          <a:solidFill>
            <a:schemeClr val="bg1"/>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50" name="Picture 27"/>
          <p:cNvPicPr>
            <a:picLocks noChangeAspect="1"/>
          </p:cNvPicPr>
          <p:nvPr/>
        </p:nvPicPr>
        <p:blipFill>
          <a:blip r:embed="rId8" cstate="email">
            <a:clrChange>
              <a:clrFrom>
                <a:srgbClr val="000000"/>
              </a:clrFrom>
              <a:clrTo>
                <a:srgbClr val="00000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p:nvPr/>
        </p:nvSpPr>
        <p:spPr>
          <a:xfrm>
            <a:off x="184150" y="147638"/>
            <a:ext cx="8788400" cy="6518275"/>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dirty="0">
              <a:solidFill>
                <a:srgbClr val="83847A"/>
              </a:solidFill>
            </a:endParaRPr>
          </a:p>
        </p:txBody>
      </p:sp>
      <p:sp>
        <p:nvSpPr>
          <p:cNvPr id="4099" name="Title Placeholder 1"/>
          <p:cNvSpPr>
            <a:spLocks noGrp="1"/>
          </p:cNvSpPr>
          <p:nvPr>
            <p:ph type="title"/>
          </p:nvPr>
        </p:nvSpPr>
        <p:spPr bwMode="auto">
          <a:xfrm>
            <a:off x="304800" y="274638"/>
            <a:ext cx="8382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2053" name="Text Placeholder 2"/>
          <p:cNvSpPr>
            <a:spLocks noGrp="1"/>
          </p:cNvSpPr>
          <p:nvPr>
            <p:ph type="body" idx="1"/>
          </p:nvPr>
        </p:nvSpPr>
        <p:spPr bwMode="auto">
          <a:xfrm>
            <a:off x="304800" y="1233488"/>
            <a:ext cx="8382000" cy="471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5" name="Footer Placeholder 4"/>
          <p:cNvSpPr>
            <a:spLocks noGrp="1"/>
          </p:cNvSpPr>
          <p:nvPr>
            <p:ph type="ftr" sz="quarter" idx="3"/>
          </p:nvPr>
        </p:nvSpPr>
        <p:spPr>
          <a:xfrm>
            <a:off x="309563" y="6470650"/>
            <a:ext cx="2900362" cy="217488"/>
          </a:xfrm>
          <a:prstGeom prst="rect">
            <a:avLst/>
          </a:prstGeom>
        </p:spPr>
        <p:txBody>
          <a:bodyPr vert="horz" lIns="91440" tIns="45720" rIns="91440" bIns="45720" rtlCol="0" anchor="ctr"/>
          <a:lstStyle>
            <a:lvl1pPr algn="l" eaLnBrk="1" fontAlgn="auto" hangingPunct="1">
              <a:spcBef>
                <a:spcPts val="0"/>
              </a:spcBef>
              <a:spcAft>
                <a:spcPts val="0"/>
              </a:spcAft>
              <a:defRPr sz="563">
                <a:solidFill>
                  <a:srgbClr val="83847A">
                    <a:tint val="75000"/>
                  </a:srgbClr>
                </a:solidFill>
                <a:latin typeface="Arial" pitchFamily="34" charset="0"/>
                <a:ea typeface="+mn-ea"/>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8305800" y="228600"/>
            <a:ext cx="7270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563">
                <a:solidFill>
                  <a:srgbClr val="898989"/>
                </a:solidFill>
                <a:cs typeface="Arial" pitchFamily="34" charset="0"/>
              </a:defRPr>
            </a:lvl1pPr>
          </a:lstStyle>
          <a:p>
            <a:pPr>
              <a:defRPr/>
            </a:pPr>
            <a:fld id="{05E50139-3CF6-45C7-B5BB-A2AD400F7824}" type="slidenum">
              <a:rPr lang="en-US"/>
              <a:pPr>
                <a:defRPr/>
              </a:pPr>
              <a:t>‹#›</a:t>
            </a:fld>
            <a:endParaRPr lang="en-US" dirty="0"/>
          </a:p>
        </p:txBody>
      </p:sp>
      <p:pic>
        <p:nvPicPr>
          <p:cNvPr id="2056"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59300" y="3416300"/>
            <a:ext cx="19050"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7" name="Group 14"/>
          <p:cNvGrpSpPr>
            <a:grpSpLocks/>
          </p:cNvGrpSpPr>
          <p:nvPr/>
        </p:nvGrpSpPr>
        <p:grpSpPr bwMode="auto">
          <a:xfrm>
            <a:off x="6980238" y="5672138"/>
            <a:ext cx="1912937" cy="855662"/>
            <a:chOff x="9293309" y="4602480"/>
            <a:chExt cx="2551391" cy="1083709"/>
          </a:xfrm>
        </p:grpSpPr>
        <p:pic>
          <p:nvPicPr>
            <p:cNvPr id="2059" name="Picture 15"/>
            <p:cNvPicPr>
              <a:picLocks noChangeAspect="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9293309" y="4661544"/>
              <a:ext cx="1268983" cy="102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6"/>
            <p:cNvPicPr>
              <a:picLocks noChangeAspect="1"/>
            </p:cNvPicPr>
            <p:nvPr userDrawn="1"/>
          </p:nvPicPr>
          <p:blipFill>
            <a:blip r:embed="rId11" cstate="email">
              <a:extLst>
                <a:ext uri="{28A0092B-C50C-407E-A947-70E740481C1C}">
                  <a14:useLocalDpi xmlns:a14="http://schemas.microsoft.com/office/drawing/2010/main"/>
                </a:ext>
              </a:extLst>
            </a:blip>
            <a:srcRect/>
            <a:stretch>
              <a:fillRect/>
            </a:stretch>
          </p:blipFill>
          <p:spPr bwMode="auto">
            <a:xfrm>
              <a:off x="10531812" y="4602480"/>
              <a:ext cx="1312888" cy="1055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3817340" y="6638281"/>
            <a:ext cx="1653018" cy="230832"/>
          </a:xfrm>
          <a:prstGeom prst="rect">
            <a:avLst/>
          </a:prstGeom>
          <a:noFill/>
        </p:spPr>
        <p:txBody>
          <a:bodyPr wrap="none" rtlCol="0">
            <a:spAutoFit/>
          </a:bodyPr>
          <a:lstStyle/>
          <a:p>
            <a:pPr algn="ctr"/>
            <a:r>
              <a:rPr lang="en-US" sz="900" dirty="0">
                <a:solidFill>
                  <a:srgbClr val="83847A"/>
                </a:solidFill>
              </a:rPr>
              <a:t>Not Releasable Under FOIA</a:t>
            </a:r>
          </a:p>
        </p:txBody>
      </p:sp>
    </p:spTree>
    <p:extLst>
      <p:ext uri="{BB962C8B-B14F-4D97-AF65-F5344CB8AC3E}">
        <p14:creationId xmlns:p14="http://schemas.microsoft.com/office/powerpoint/2010/main" val="2040681625"/>
      </p:ext>
    </p:extLst>
  </p:cSld>
  <p:clrMap bg1="dk1" tx1="lt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80" r:id="rId5"/>
  </p:sldLayoutIdLst>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hf hdr="0" ftr="0" dt="0"/>
  <p:txStyles>
    <p:titleStyle>
      <a:lvl1pPr algn="ctr" rtl="0" eaLnBrk="1" fontAlgn="base" hangingPunct="1">
        <a:spcBef>
          <a:spcPct val="0"/>
        </a:spcBef>
        <a:spcAft>
          <a:spcPct val="0"/>
        </a:spcAft>
        <a:defRPr sz="3200" b="1" kern="1200" cap="all">
          <a:solidFill>
            <a:srgbClr val="3E6682"/>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00" b="1">
          <a:solidFill>
            <a:srgbClr val="A2A39B"/>
          </a:solidFill>
          <a:latin typeface="Arial" charset="0"/>
          <a:ea typeface="ＭＳ Ｐゴシック" charset="0"/>
          <a:cs typeface="Arial" charset="0"/>
        </a:defRPr>
      </a:lvl2pPr>
      <a:lvl3pPr algn="l" rtl="0" eaLnBrk="1" fontAlgn="base" hangingPunct="1">
        <a:spcBef>
          <a:spcPct val="0"/>
        </a:spcBef>
        <a:spcAft>
          <a:spcPct val="0"/>
        </a:spcAft>
        <a:defRPr sz="1300" b="1">
          <a:solidFill>
            <a:srgbClr val="A2A39B"/>
          </a:solidFill>
          <a:latin typeface="Arial" charset="0"/>
          <a:ea typeface="ＭＳ Ｐゴシック" charset="0"/>
          <a:cs typeface="Arial" charset="0"/>
        </a:defRPr>
      </a:lvl3pPr>
      <a:lvl4pPr algn="l" rtl="0" eaLnBrk="1" fontAlgn="base" hangingPunct="1">
        <a:spcBef>
          <a:spcPct val="0"/>
        </a:spcBef>
        <a:spcAft>
          <a:spcPct val="0"/>
        </a:spcAft>
        <a:defRPr sz="1300" b="1">
          <a:solidFill>
            <a:srgbClr val="A2A39B"/>
          </a:solidFill>
          <a:latin typeface="Arial" charset="0"/>
          <a:ea typeface="ＭＳ Ｐゴシック" charset="0"/>
          <a:cs typeface="Arial" charset="0"/>
        </a:defRPr>
      </a:lvl4pPr>
      <a:lvl5pPr algn="l" rtl="0" eaLnBrk="1" fontAlgn="base" hangingPunct="1">
        <a:spcBef>
          <a:spcPct val="0"/>
        </a:spcBef>
        <a:spcAft>
          <a:spcPct val="0"/>
        </a:spcAft>
        <a:defRPr sz="1300" b="1">
          <a:solidFill>
            <a:srgbClr val="A2A39B"/>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192088" indent="-192088" algn="l" rtl="0" eaLnBrk="1" fontAlgn="base" hangingPunct="1">
        <a:spcBef>
          <a:spcPts val="175"/>
        </a:spcBef>
        <a:spcAft>
          <a:spcPct val="0"/>
        </a:spcAft>
        <a:buFont typeface="Arial" panose="020B0604020202020204" pitchFamily="34" charset="0"/>
        <a:defRPr sz="2000" kern="1200">
          <a:solidFill>
            <a:schemeClr val="bg1"/>
          </a:solidFill>
          <a:latin typeface="Arial" pitchFamily="34" charset="0"/>
          <a:ea typeface="ＭＳ Ｐゴシック" charset="0"/>
          <a:cs typeface="Arial" pitchFamily="34" charset="0"/>
        </a:defRPr>
      </a:lvl1pPr>
      <a:lvl2pPr marL="288925" indent="-160338" algn="l" rtl="0" eaLnBrk="1" fontAlgn="base" hangingPunct="1">
        <a:spcBef>
          <a:spcPts val="175"/>
        </a:spcBef>
        <a:spcAft>
          <a:spcPct val="0"/>
        </a:spcAft>
        <a:buFont typeface="Arial" panose="020B0604020202020204" pitchFamily="34" charset="0"/>
        <a:buChar char="–"/>
        <a:defRPr sz="2000" kern="1200">
          <a:solidFill>
            <a:schemeClr val="bg1"/>
          </a:solidFill>
          <a:latin typeface="Arial" pitchFamily="34" charset="0"/>
          <a:ea typeface="Arial" charset="0"/>
          <a:cs typeface="Arial" pitchFamily="34" charset="0"/>
        </a:defRPr>
      </a:lvl2pPr>
      <a:lvl3pPr marL="514350" indent="-128588" algn="l" rtl="0" eaLnBrk="1" fontAlgn="base" hangingPunct="1">
        <a:spcBef>
          <a:spcPts val="175"/>
        </a:spcBef>
        <a:spcAft>
          <a:spcPct val="0"/>
        </a:spcAft>
        <a:buFont typeface="Arial" panose="020B0604020202020204" pitchFamily="34" charset="0"/>
        <a:buChar char="•"/>
        <a:defRPr sz="1600" kern="1200">
          <a:solidFill>
            <a:schemeClr val="bg1"/>
          </a:solidFill>
          <a:latin typeface="Arial" pitchFamily="34" charset="0"/>
          <a:ea typeface="Arial" charset="0"/>
          <a:cs typeface="Arial" pitchFamily="34" charset="0"/>
        </a:defRPr>
      </a:lvl3pPr>
      <a:lvl4pPr marL="771525" indent="-128588" algn="l" rtl="0" eaLnBrk="1" fontAlgn="base" hangingPunct="1">
        <a:spcBef>
          <a:spcPts val="175"/>
        </a:spcBef>
        <a:spcAft>
          <a:spcPct val="0"/>
        </a:spcAft>
        <a:buFont typeface="Arial" panose="020B0604020202020204" pitchFamily="34" charset="0"/>
        <a:buChar char="–"/>
        <a:defRPr sz="1400" kern="1200">
          <a:solidFill>
            <a:schemeClr val="bg1"/>
          </a:solidFill>
          <a:latin typeface="Arial" pitchFamily="34" charset="0"/>
          <a:ea typeface="Arial" charset="0"/>
          <a:cs typeface="Arial" pitchFamily="34" charset="0"/>
        </a:defRPr>
      </a:lvl4pPr>
      <a:lvl5pPr marL="1028700" indent="-128588" algn="l" rtl="0" eaLnBrk="1" fontAlgn="base" hangingPunct="1">
        <a:spcBef>
          <a:spcPts val="175"/>
        </a:spcBef>
        <a:spcAft>
          <a:spcPct val="0"/>
        </a:spcAft>
        <a:buFont typeface="Arial" panose="020B0604020202020204" pitchFamily="34" charset="0"/>
        <a:buChar char="»"/>
        <a:defRPr sz="1200" kern="1200">
          <a:solidFill>
            <a:schemeClr val="bg1"/>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50" name="Picture 27"/>
          <p:cNvPicPr>
            <a:picLocks noChangeAspect="1"/>
          </p:cNvPicPr>
          <p:nvPr/>
        </p:nvPicPr>
        <p:blipFill>
          <a:blip r:embed="rId6" cstate="email">
            <a:clrChange>
              <a:clrFrom>
                <a:srgbClr val="000000"/>
              </a:clrFrom>
              <a:clrTo>
                <a:srgbClr val="00000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p:nvPr/>
        </p:nvSpPr>
        <p:spPr>
          <a:xfrm>
            <a:off x="184150" y="147638"/>
            <a:ext cx="8788400" cy="6518275"/>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dirty="0">
              <a:solidFill>
                <a:srgbClr val="83847A"/>
              </a:solidFill>
            </a:endParaRPr>
          </a:p>
        </p:txBody>
      </p:sp>
      <p:sp>
        <p:nvSpPr>
          <p:cNvPr id="4099" name="Title Placeholder 1"/>
          <p:cNvSpPr>
            <a:spLocks noGrp="1"/>
          </p:cNvSpPr>
          <p:nvPr>
            <p:ph type="title"/>
          </p:nvPr>
        </p:nvSpPr>
        <p:spPr bwMode="auto">
          <a:xfrm>
            <a:off x="304800" y="274638"/>
            <a:ext cx="8382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2053" name="Text Placeholder 2"/>
          <p:cNvSpPr>
            <a:spLocks noGrp="1"/>
          </p:cNvSpPr>
          <p:nvPr>
            <p:ph type="body" idx="1"/>
          </p:nvPr>
        </p:nvSpPr>
        <p:spPr bwMode="auto">
          <a:xfrm>
            <a:off x="304800" y="1233488"/>
            <a:ext cx="8382000" cy="471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5" name="Footer Placeholder 4"/>
          <p:cNvSpPr>
            <a:spLocks noGrp="1"/>
          </p:cNvSpPr>
          <p:nvPr>
            <p:ph type="ftr" sz="quarter" idx="3"/>
          </p:nvPr>
        </p:nvSpPr>
        <p:spPr>
          <a:xfrm>
            <a:off x="309563" y="6470650"/>
            <a:ext cx="2900362" cy="217488"/>
          </a:xfrm>
          <a:prstGeom prst="rect">
            <a:avLst/>
          </a:prstGeom>
        </p:spPr>
        <p:txBody>
          <a:bodyPr vert="horz" lIns="91440" tIns="45720" rIns="91440" bIns="45720" rtlCol="0" anchor="ctr"/>
          <a:lstStyle>
            <a:lvl1pPr algn="l" eaLnBrk="1" fontAlgn="auto" hangingPunct="1">
              <a:spcBef>
                <a:spcPts val="0"/>
              </a:spcBef>
              <a:spcAft>
                <a:spcPts val="0"/>
              </a:spcAft>
              <a:defRPr sz="563">
                <a:solidFill>
                  <a:srgbClr val="83847A">
                    <a:tint val="75000"/>
                  </a:srgbClr>
                </a:solidFill>
                <a:latin typeface="Arial" pitchFamily="34" charset="0"/>
                <a:ea typeface="+mn-ea"/>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8305800" y="228600"/>
            <a:ext cx="7270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563">
                <a:solidFill>
                  <a:srgbClr val="898989"/>
                </a:solidFill>
                <a:cs typeface="Arial" pitchFamily="34" charset="0"/>
              </a:defRPr>
            </a:lvl1pPr>
          </a:lstStyle>
          <a:p>
            <a:pPr>
              <a:defRPr/>
            </a:pPr>
            <a:fld id="{05E50139-3CF6-45C7-B5BB-A2AD400F7824}" type="slidenum">
              <a:rPr lang="en-US"/>
              <a:pPr>
                <a:defRPr/>
              </a:pPr>
              <a:t>‹#›</a:t>
            </a:fld>
            <a:endParaRPr lang="en-US" dirty="0"/>
          </a:p>
        </p:txBody>
      </p:sp>
      <p:pic>
        <p:nvPicPr>
          <p:cNvPr id="2056"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59300" y="3416300"/>
            <a:ext cx="19050"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7" name="Group 14"/>
          <p:cNvGrpSpPr>
            <a:grpSpLocks/>
          </p:cNvGrpSpPr>
          <p:nvPr/>
        </p:nvGrpSpPr>
        <p:grpSpPr bwMode="auto">
          <a:xfrm>
            <a:off x="6980238" y="5672138"/>
            <a:ext cx="1912937" cy="855662"/>
            <a:chOff x="9293309" y="4602480"/>
            <a:chExt cx="2551391" cy="1083709"/>
          </a:xfrm>
        </p:grpSpPr>
        <p:pic>
          <p:nvPicPr>
            <p:cNvPr id="2059" name="Picture 15"/>
            <p:cNvPicPr>
              <a:picLocks noChangeAspect="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9293309" y="4661544"/>
              <a:ext cx="1268983" cy="102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6"/>
            <p:cNvPicPr>
              <a:picLocks noChangeAspect="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10531812" y="4602480"/>
              <a:ext cx="1312888" cy="1055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3817340" y="6638281"/>
            <a:ext cx="1653018" cy="230832"/>
          </a:xfrm>
          <a:prstGeom prst="rect">
            <a:avLst/>
          </a:prstGeom>
          <a:noFill/>
        </p:spPr>
        <p:txBody>
          <a:bodyPr wrap="none" rtlCol="0">
            <a:spAutoFit/>
          </a:bodyPr>
          <a:lstStyle/>
          <a:p>
            <a:pPr algn="ctr"/>
            <a:r>
              <a:rPr lang="en-US" sz="900" dirty="0">
                <a:solidFill>
                  <a:srgbClr val="83847A"/>
                </a:solidFill>
              </a:rPr>
              <a:t>Not Releasable Under FOIA</a:t>
            </a:r>
          </a:p>
        </p:txBody>
      </p:sp>
    </p:spTree>
    <p:extLst>
      <p:ext uri="{BB962C8B-B14F-4D97-AF65-F5344CB8AC3E}">
        <p14:creationId xmlns:p14="http://schemas.microsoft.com/office/powerpoint/2010/main" val="2854163217"/>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81" r:id="rId3"/>
  </p:sldLayoutIdLst>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hf hdr="0" ftr="0" dt="0"/>
  <p:txStyles>
    <p:titleStyle>
      <a:lvl1pPr algn="ctr" rtl="0" eaLnBrk="1" fontAlgn="base" hangingPunct="1">
        <a:spcBef>
          <a:spcPct val="0"/>
        </a:spcBef>
        <a:spcAft>
          <a:spcPct val="0"/>
        </a:spcAft>
        <a:defRPr sz="3200" b="1" kern="1200" cap="all">
          <a:solidFill>
            <a:srgbClr val="3E6682"/>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00" b="1">
          <a:solidFill>
            <a:srgbClr val="A2A39B"/>
          </a:solidFill>
          <a:latin typeface="Arial" charset="0"/>
          <a:ea typeface="ＭＳ Ｐゴシック" charset="0"/>
          <a:cs typeface="Arial" charset="0"/>
        </a:defRPr>
      </a:lvl2pPr>
      <a:lvl3pPr algn="l" rtl="0" eaLnBrk="1" fontAlgn="base" hangingPunct="1">
        <a:spcBef>
          <a:spcPct val="0"/>
        </a:spcBef>
        <a:spcAft>
          <a:spcPct val="0"/>
        </a:spcAft>
        <a:defRPr sz="1300" b="1">
          <a:solidFill>
            <a:srgbClr val="A2A39B"/>
          </a:solidFill>
          <a:latin typeface="Arial" charset="0"/>
          <a:ea typeface="ＭＳ Ｐゴシック" charset="0"/>
          <a:cs typeface="Arial" charset="0"/>
        </a:defRPr>
      </a:lvl3pPr>
      <a:lvl4pPr algn="l" rtl="0" eaLnBrk="1" fontAlgn="base" hangingPunct="1">
        <a:spcBef>
          <a:spcPct val="0"/>
        </a:spcBef>
        <a:spcAft>
          <a:spcPct val="0"/>
        </a:spcAft>
        <a:defRPr sz="1300" b="1">
          <a:solidFill>
            <a:srgbClr val="A2A39B"/>
          </a:solidFill>
          <a:latin typeface="Arial" charset="0"/>
          <a:ea typeface="ＭＳ Ｐゴシック" charset="0"/>
          <a:cs typeface="Arial" charset="0"/>
        </a:defRPr>
      </a:lvl4pPr>
      <a:lvl5pPr algn="l" rtl="0" eaLnBrk="1" fontAlgn="base" hangingPunct="1">
        <a:spcBef>
          <a:spcPct val="0"/>
        </a:spcBef>
        <a:spcAft>
          <a:spcPct val="0"/>
        </a:spcAft>
        <a:defRPr sz="1300" b="1">
          <a:solidFill>
            <a:srgbClr val="A2A39B"/>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192088" indent="-192088" algn="l" rtl="0" eaLnBrk="1" fontAlgn="base" hangingPunct="1">
        <a:spcBef>
          <a:spcPts val="175"/>
        </a:spcBef>
        <a:spcAft>
          <a:spcPct val="0"/>
        </a:spcAft>
        <a:buFont typeface="Arial" panose="020B0604020202020204" pitchFamily="34" charset="0"/>
        <a:defRPr sz="2000" kern="1200">
          <a:solidFill>
            <a:schemeClr val="bg1"/>
          </a:solidFill>
          <a:latin typeface="Arial" pitchFamily="34" charset="0"/>
          <a:ea typeface="ＭＳ Ｐゴシック" charset="0"/>
          <a:cs typeface="Arial" pitchFamily="34" charset="0"/>
        </a:defRPr>
      </a:lvl1pPr>
      <a:lvl2pPr marL="288925" indent="-160338" algn="l" rtl="0" eaLnBrk="1" fontAlgn="base" hangingPunct="1">
        <a:spcBef>
          <a:spcPts val="175"/>
        </a:spcBef>
        <a:spcAft>
          <a:spcPct val="0"/>
        </a:spcAft>
        <a:buFont typeface="Arial" panose="020B0604020202020204" pitchFamily="34" charset="0"/>
        <a:buChar char="–"/>
        <a:defRPr sz="2000" kern="1200">
          <a:solidFill>
            <a:schemeClr val="bg1"/>
          </a:solidFill>
          <a:latin typeface="Arial" pitchFamily="34" charset="0"/>
          <a:ea typeface="Arial" charset="0"/>
          <a:cs typeface="Arial" pitchFamily="34" charset="0"/>
        </a:defRPr>
      </a:lvl2pPr>
      <a:lvl3pPr marL="514350" indent="-128588" algn="l" rtl="0" eaLnBrk="1" fontAlgn="base" hangingPunct="1">
        <a:spcBef>
          <a:spcPts val="175"/>
        </a:spcBef>
        <a:spcAft>
          <a:spcPct val="0"/>
        </a:spcAft>
        <a:buFont typeface="Arial" panose="020B0604020202020204" pitchFamily="34" charset="0"/>
        <a:buChar char="•"/>
        <a:defRPr sz="1600" kern="1200">
          <a:solidFill>
            <a:schemeClr val="bg1"/>
          </a:solidFill>
          <a:latin typeface="Arial" pitchFamily="34" charset="0"/>
          <a:ea typeface="Arial" charset="0"/>
          <a:cs typeface="Arial" pitchFamily="34" charset="0"/>
        </a:defRPr>
      </a:lvl3pPr>
      <a:lvl4pPr marL="771525" indent="-128588" algn="l" rtl="0" eaLnBrk="1" fontAlgn="base" hangingPunct="1">
        <a:spcBef>
          <a:spcPts val="175"/>
        </a:spcBef>
        <a:spcAft>
          <a:spcPct val="0"/>
        </a:spcAft>
        <a:buFont typeface="Arial" panose="020B0604020202020204" pitchFamily="34" charset="0"/>
        <a:buChar char="–"/>
        <a:defRPr sz="1400" kern="1200">
          <a:solidFill>
            <a:schemeClr val="bg1"/>
          </a:solidFill>
          <a:latin typeface="Arial" pitchFamily="34" charset="0"/>
          <a:ea typeface="Arial" charset="0"/>
          <a:cs typeface="Arial" pitchFamily="34" charset="0"/>
        </a:defRPr>
      </a:lvl4pPr>
      <a:lvl5pPr marL="1028700" indent="-128588" algn="l" rtl="0" eaLnBrk="1" fontAlgn="base" hangingPunct="1">
        <a:spcBef>
          <a:spcPts val="175"/>
        </a:spcBef>
        <a:spcAft>
          <a:spcPct val="0"/>
        </a:spcAft>
        <a:buFont typeface="Arial" panose="020B0604020202020204" pitchFamily="34" charset="0"/>
        <a:buChar char="»"/>
        <a:defRPr sz="1200" kern="1200">
          <a:solidFill>
            <a:schemeClr val="bg1"/>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26" name="Picture 37"/>
          <p:cNvPicPr>
            <a:picLocks noChangeAspect="1"/>
          </p:cNvPicPr>
          <p:nvPr/>
        </p:nvPicPr>
        <p:blipFill>
          <a:blip r:embed="rId5" cstate="email">
            <a:clrChange>
              <a:clrFrom>
                <a:srgbClr val="000000"/>
              </a:clrFrom>
              <a:clrTo>
                <a:srgbClr val="00000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46038"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ounded Rectangle 26"/>
          <p:cNvSpPr/>
          <p:nvPr/>
        </p:nvSpPr>
        <p:spPr>
          <a:xfrm>
            <a:off x="231775" y="411163"/>
            <a:ext cx="8562975" cy="5349875"/>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dirty="0">
              <a:solidFill>
                <a:srgbClr val="FFFFFF"/>
              </a:solidFill>
            </a:endParaRPr>
          </a:p>
        </p:txBody>
      </p:sp>
      <p:sp>
        <p:nvSpPr>
          <p:cNvPr id="15" name="Slide Number Placeholder 5"/>
          <p:cNvSpPr>
            <a:spLocks noGrp="1"/>
          </p:cNvSpPr>
          <p:nvPr>
            <p:ph type="sldNum" sz="quarter" idx="4"/>
          </p:nvPr>
        </p:nvSpPr>
        <p:spPr>
          <a:xfrm>
            <a:off x="8305800" y="228600"/>
            <a:ext cx="733425" cy="365125"/>
          </a:xfrm>
          <a:prstGeom prst="rect">
            <a:avLst/>
          </a:prstGeom>
        </p:spPr>
        <p:txBody>
          <a:bodyPr/>
          <a:lstStyle>
            <a:lvl1pPr algn="r" eaLnBrk="1" hangingPunct="1">
              <a:defRPr sz="563">
                <a:solidFill>
                  <a:srgbClr val="FFFFFF"/>
                </a:solidFill>
              </a:defRPr>
            </a:lvl1pPr>
          </a:lstStyle>
          <a:p>
            <a:pPr>
              <a:defRPr/>
            </a:pPr>
            <a:fld id="{10328628-9EA4-4B8E-81DB-47B0287623BE}" type="slidenum">
              <a:rPr lang="en-US"/>
              <a:pPr>
                <a:defRPr/>
              </a:pPr>
              <a:t>‹#›</a:t>
            </a:fld>
            <a:endParaRPr lang="en-US" dirty="0"/>
          </a:p>
        </p:txBody>
      </p:sp>
      <p:sp>
        <p:nvSpPr>
          <p:cNvPr id="20" name="Footer Placeholder 19"/>
          <p:cNvSpPr>
            <a:spLocks noGrp="1"/>
          </p:cNvSpPr>
          <p:nvPr>
            <p:ph type="ftr" sz="quarter" idx="3"/>
          </p:nvPr>
        </p:nvSpPr>
        <p:spPr>
          <a:xfrm>
            <a:off x="123825" y="6356350"/>
            <a:ext cx="3160713" cy="365125"/>
          </a:xfrm>
          <a:prstGeom prst="rect">
            <a:avLst/>
          </a:prstGeom>
        </p:spPr>
        <p:txBody>
          <a:bodyPr vert="horz" lIns="91440" tIns="45720" rIns="91440" bIns="45720" rtlCol="0" anchor="ctr"/>
          <a:lstStyle>
            <a:lvl1pPr algn="l" eaLnBrk="1" hangingPunct="1">
              <a:defRPr sz="563">
                <a:solidFill>
                  <a:srgbClr val="FFFFFF"/>
                </a:solidFill>
              </a:defRPr>
            </a:lvl1pPr>
          </a:lstStyle>
          <a:p>
            <a:pPr>
              <a:defRPr/>
            </a:pPr>
            <a:endParaRPr lang="en-US"/>
          </a:p>
        </p:txBody>
      </p:sp>
      <p:pic>
        <p:nvPicPr>
          <p:cNvPr id="1030"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59300" y="3416300"/>
            <a:ext cx="19050"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Text Placeholder 18"/>
          <p:cNvSpPr>
            <a:spLocks noGrp="1"/>
          </p:cNvSpPr>
          <p:nvPr>
            <p:ph type="body" idx="1"/>
          </p:nvPr>
        </p:nvSpPr>
        <p:spPr bwMode="auto">
          <a:xfrm>
            <a:off x="474663" y="2965450"/>
            <a:ext cx="385762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Briefer</a:t>
            </a:r>
          </a:p>
          <a:p>
            <a:pPr lvl="0"/>
            <a:r>
              <a:rPr lang="en-US" altLang="en-US"/>
              <a:t>Date</a:t>
            </a:r>
          </a:p>
          <a:p>
            <a:pPr lvl="0"/>
            <a:r>
              <a:rPr lang="en-US" altLang="en-US"/>
              <a:t>Location/Event </a:t>
            </a:r>
          </a:p>
        </p:txBody>
      </p:sp>
      <p:pic>
        <p:nvPicPr>
          <p:cNvPr id="1032" name="Picture 17"/>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785100" y="5851525"/>
            <a:ext cx="1108075"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8"/>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6791325" y="5902325"/>
            <a:ext cx="1052513"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6103938" y="1550988"/>
            <a:ext cx="1577975"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p:cNvPicPr>
            <a:picLocks noChangeAspect="1"/>
          </p:cNvPicPr>
          <p:nvPr/>
        </p:nvPicPr>
        <p:blipFill>
          <a:blip r:embed="rId10" cstate="email">
            <a:extLst>
              <a:ext uri="{28A0092B-C50C-407E-A947-70E740481C1C}">
                <a14:useLocalDpi xmlns:a14="http://schemas.microsoft.com/office/drawing/2010/main"/>
              </a:ext>
            </a:extLst>
          </a:blip>
          <a:srcRect l="16222" t="-336"/>
          <a:stretch>
            <a:fillRect/>
          </a:stretch>
        </p:blipFill>
        <p:spPr bwMode="auto">
          <a:xfrm>
            <a:off x="7026275" y="2487613"/>
            <a:ext cx="15748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p:cNvPicPr>
            <a:picLocks noChangeAspect="1"/>
          </p:cNvPicPr>
          <p:nvPr/>
        </p:nvPicPr>
        <p:blipFill>
          <a:blip r:embed="rId10" cstate="email">
            <a:extLst>
              <a:ext uri="{28A0092B-C50C-407E-A947-70E740481C1C}">
                <a14:useLocalDpi xmlns:a14="http://schemas.microsoft.com/office/drawing/2010/main"/>
              </a:ext>
            </a:extLst>
          </a:blip>
          <a:srcRect l="16222" t="-336"/>
          <a:stretch>
            <a:fillRect/>
          </a:stretch>
        </p:blipFill>
        <p:spPr bwMode="auto">
          <a:xfrm>
            <a:off x="7026275" y="2487613"/>
            <a:ext cx="15748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0"/>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103938" y="3411538"/>
            <a:ext cx="1568450"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973888" y="4349750"/>
            <a:ext cx="1584325"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1"/>
          <p:cNvSpPr txBox="1">
            <a:spLocks noChangeArrowheads="1"/>
          </p:cNvSpPr>
          <p:nvPr/>
        </p:nvSpPr>
        <p:spPr bwMode="auto">
          <a:xfrm>
            <a:off x="4332288" y="2984500"/>
            <a:ext cx="18780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Char char="•"/>
              <a:defRPr/>
            </a:pPr>
            <a:r>
              <a:rPr lang="en-US" altLang="en-US" sz="1600" dirty="0">
                <a:solidFill>
                  <a:schemeClr val="bg1"/>
                </a:solidFill>
              </a:rPr>
              <a:t>People</a:t>
            </a:r>
          </a:p>
        </p:txBody>
      </p:sp>
      <p:sp>
        <p:nvSpPr>
          <p:cNvPr id="22" name="TextBox 15"/>
          <p:cNvSpPr txBox="1">
            <a:spLocks noChangeArrowheads="1"/>
          </p:cNvSpPr>
          <p:nvPr/>
        </p:nvSpPr>
        <p:spPr bwMode="auto">
          <a:xfrm>
            <a:off x="4332288" y="3667125"/>
            <a:ext cx="18780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Char char="•"/>
              <a:defRPr/>
            </a:pPr>
            <a:r>
              <a:rPr lang="en-US" altLang="en-US" sz="1600" dirty="0">
                <a:solidFill>
                  <a:schemeClr val="bg1"/>
                </a:solidFill>
              </a:rPr>
              <a:t>Partnering</a:t>
            </a:r>
          </a:p>
        </p:txBody>
      </p:sp>
      <p:sp>
        <p:nvSpPr>
          <p:cNvPr id="23" name="TextBox 13"/>
          <p:cNvSpPr txBox="1">
            <a:spLocks noChangeArrowheads="1"/>
          </p:cNvSpPr>
          <p:nvPr/>
        </p:nvSpPr>
        <p:spPr bwMode="auto">
          <a:xfrm>
            <a:off x="4332288" y="4349750"/>
            <a:ext cx="18780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Char char="•"/>
              <a:defRPr/>
            </a:pPr>
            <a:r>
              <a:rPr lang="en-US" altLang="en-US" sz="1600" dirty="0">
                <a:solidFill>
                  <a:schemeClr val="bg1"/>
                </a:solidFill>
              </a:rPr>
              <a:t>Production</a:t>
            </a:r>
          </a:p>
        </p:txBody>
      </p:sp>
      <p:sp>
        <p:nvSpPr>
          <p:cNvPr id="24" name="TextBox 12"/>
          <p:cNvSpPr txBox="1">
            <a:spLocks noChangeArrowheads="1"/>
          </p:cNvSpPr>
          <p:nvPr/>
        </p:nvSpPr>
        <p:spPr bwMode="auto">
          <a:xfrm>
            <a:off x="4332288" y="5032375"/>
            <a:ext cx="23590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Char char="•"/>
              <a:defRPr/>
            </a:pPr>
            <a:r>
              <a:rPr lang="en-US" altLang="en-US" sz="1600" dirty="0">
                <a:solidFill>
                  <a:schemeClr val="bg1"/>
                </a:solidFill>
              </a:rPr>
              <a:t>Professionalism</a:t>
            </a:r>
          </a:p>
        </p:txBody>
      </p:sp>
    </p:spTree>
    <p:extLst>
      <p:ext uri="{BB962C8B-B14F-4D97-AF65-F5344CB8AC3E}">
        <p14:creationId xmlns:p14="http://schemas.microsoft.com/office/powerpoint/2010/main" val="3082894803"/>
      </p:ext>
    </p:extLst>
  </p:cSld>
  <p:clrMap bg1="lt1" tx1="dk1" bg2="lt2" tx2="dk2" accent1="accent1" accent2="accent2" accent3="accent3" accent4="accent4" accent5="accent5" accent6="accent6" hlink="hlink" folHlink="folHlink"/>
  <p:sldLayoutIdLst>
    <p:sldLayoutId id="2147483736" r:id="rId1"/>
    <p:sldLayoutId id="2147483775" r:id="rId2"/>
  </p:sldLayoutIdLst>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hf hdr="0" ftr="0" dt="0"/>
  <p:txStyles>
    <p:titleStyle>
      <a:lvl1pPr algn="l" defTabSz="514350" rtl="0" eaLnBrk="1" fontAlgn="base" hangingPunct="1">
        <a:spcBef>
          <a:spcPct val="0"/>
        </a:spcBef>
        <a:spcAft>
          <a:spcPct val="0"/>
        </a:spcAft>
        <a:defRPr sz="2000" b="1" kern="1200" cap="all">
          <a:solidFill>
            <a:schemeClr val="bg1"/>
          </a:solidFill>
          <a:latin typeface="Arial" panose="020B0604020202020204" pitchFamily="34" charset="0"/>
          <a:ea typeface="+mj-ea"/>
          <a:cs typeface="Arial" panose="020B0604020202020204" pitchFamily="34" charset="0"/>
        </a:defRPr>
      </a:lvl1pPr>
      <a:lvl2pPr algn="l" defTabSz="514350" rtl="0" eaLnBrk="1" fontAlgn="base" hangingPunct="1">
        <a:spcBef>
          <a:spcPct val="0"/>
        </a:spcBef>
        <a:spcAft>
          <a:spcPct val="0"/>
        </a:spcAft>
        <a:defRPr sz="2000" b="1">
          <a:solidFill>
            <a:schemeClr val="bg1"/>
          </a:solidFill>
          <a:latin typeface="Arial" panose="020B0604020202020204" pitchFamily="34" charset="0"/>
          <a:cs typeface="Arial" panose="020B0604020202020204" pitchFamily="34" charset="0"/>
        </a:defRPr>
      </a:lvl2pPr>
      <a:lvl3pPr algn="l" defTabSz="514350" rtl="0" eaLnBrk="1" fontAlgn="base" hangingPunct="1">
        <a:spcBef>
          <a:spcPct val="0"/>
        </a:spcBef>
        <a:spcAft>
          <a:spcPct val="0"/>
        </a:spcAft>
        <a:defRPr sz="2000" b="1">
          <a:solidFill>
            <a:schemeClr val="bg1"/>
          </a:solidFill>
          <a:latin typeface="Arial" panose="020B0604020202020204" pitchFamily="34" charset="0"/>
          <a:cs typeface="Arial" panose="020B0604020202020204" pitchFamily="34" charset="0"/>
        </a:defRPr>
      </a:lvl3pPr>
      <a:lvl4pPr algn="l" defTabSz="514350" rtl="0" eaLnBrk="1" fontAlgn="base" hangingPunct="1">
        <a:spcBef>
          <a:spcPct val="0"/>
        </a:spcBef>
        <a:spcAft>
          <a:spcPct val="0"/>
        </a:spcAft>
        <a:defRPr sz="2000" b="1">
          <a:solidFill>
            <a:schemeClr val="bg1"/>
          </a:solidFill>
          <a:latin typeface="Arial" panose="020B0604020202020204" pitchFamily="34" charset="0"/>
          <a:cs typeface="Arial" panose="020B0604020202020204" pitchFamily="34" charset="0"/>
        </a:defRPr>
      </a:lvl4pPr>
      <a:lvl5pPr algn="l" defTabSz="514350" rtl="0" eaLnBrk="1" fontAlgn="base" hangingPunct="1">
        <a:spcBef>
          <a:spcPct val="0"/>
        </a:spcBef>
        <a:spcAft>
          <a:spcPct val="0"/>
        </a:spcAft>
        <a:defRPr sz="2000" b="1">
          <a:solidFill>
            <a:schemeClr val="bg1"/>
          </a:solidFill>
          <a:latin typeface="Arial" panose="020B0604020202020204" pitchFamily="34" charset="0"/>
          <a:cs typeface="Arial" panose="020B0604020202020204" pitchFamily="34" charset="0"/>
        </a:defRPr>
      </a:lvl5pPr>
      <a:lvl6pPr marL="457200" algn="l" defTabSz="514350" rtl="0" eaLnBrk="1" fontAlgn="base" hangingPunct="1">
        <a:spcBef>
          <a:spcPct val="0"/>
        </a:spcBef>
        <a:spcAft>
          <a:spcPct val="0"/>
        </a:spcAft>
        <a:defRPr sz="2000" b="1">
          <a:solidFill>
            <a:schemeClr val="bg1"/>
          </a:solidFill>
          <a:latin typeface="Arial" panose="020B0604020202020204" pitchFamily="34" charset="0"/>
          <a:cs typeface="Arial" panose="020B0604020202020204" pitchFamily="34" charset="0"/>
        </a:defRPr>
      </a:lvl6pPr>
      <a:lvl7pPr marL="914400" algn="l" defTabSz="514350" rtl="0" eaLnBrk="1" fontAlgn="base" hangingPunct="1">
        <a:spcBef>
          <a:spcPct val="0"/>
        </a:spcBef>
        <a:spcAft>
          <a:spcPct val="0"/>
        </a:spcAft>
        <a:defRPr sz="2000" b="1">
          <a:solidFill>
            <a:schemeClr val="bg1"/>
          </a:solidFill>
          <a:latin typeface="Arial" panose="020B0604020202020204" pitchFamily="34" charset="0"/>
          <a:cs typeface="Arial" panose="020B0604020202020204" pitchFamily="34" charset="0"/>
        </a:defRPr>
      </a:lvl7pPr>
      <a:lvl8pPr marL="1371600" algn="l" defTabSz="514350" rtl="0" eaLnBrk="1" fontAlgn="base" hangingPunct="1">
        <a:spcBef>
          <a:spcPct val="0"/>
        </a:spcBef>
        <a:spcAft>
          <a:spcPct val="0"/>
        </a:spcAft>
        <a:defRPr sz="2000" b="1">
          <a:solidFill>
            <a:schemeClr val="bg1"/>
          </a:solidFill>
          <a:latin typeface="Arial" panose="020B0604020202020204" pitchFamily="34" charset="0"/>
          <a:cs typeface="Arial" panose="020B0604020202020204" pitchFamily="34" charset="0"/>
        </a:defRPr>
      </a:lvl8pPr>
      <a:lvl9pPr marL="1828800" algn="l" defTabSz="514350" rtl="0" eaLnBrk="1" fontAlgn="base" hangingPunct="1">
        <a:spcBef>
          <a:spcPct val="0"/>
        </a:spcBef>
        <a:spcAft>
          <a:spcPct val="0"/>
        </a:spcAft>
        <a:defRPr sz="2000" b="1">
          <a:solidFill>
            <a:schemeClr val="bg1"/>
          </a:solidFill>
          <a:latin typeface="Arial" panose="020B0604020202020204" pitchFamily="34" charset="0"/>
          <a:cs typeface="Arial" panose="020B0604020202020204" pitchFamily="34" charset="0"/>
        </a:defRPr>
      </a:lvl9pPr>
    </p:titleStyle>
    <p:bodyStyle>
      <a:lvl1pPr algn="l" defTabSz="514350" rtl="0" eaLnBrk="1" fontAlgn="base" hangingPunct="1">
        <a:lnSpc>
          <a:spcPct val="90000"/>
        </a:lnSpc>
        <a:spcBef>
          <a:spcPts val="563"/>
        </a:spcBef>
        <a:spcAft>
          <a:spcPct val="0"/>
        </a:spcAft>
        <a:buFont typeface="Arial" panose="020B0604020202020204" pitchFamily="34" charset="0"/>
        <a:defRPr sz="1100" kern="1200">
          <a:solidFill>
            <a:schemeClr val="tx1"/>
          </a:solidFill>
          <a:latin typeface="Arial" panose="020B0604020202020204" pitchFamily="34" charset="0"/>
          <a:ea typeface="+mn-ea"/>
          <a:cs typeface="Arial" panose="020B0604020202020204" pitchFamily="34" charset="0"/>
        </a:defRPr>
      </a:lvl1pPr>
      <a:lvl2pPr marL="385763" indent="-128588" algn="l" defTabSz="514350" rtl="0" eaLnBrk="1" fontAlgn="base" hangingPunct="1">
        <a:lnSpc>
          <a:spcPct val="90000"/>
        </a:lnSpc>
        <a:spcBef>
          <a:spcPts val="275"/>
        </a:spcBef>
        <a:spcAft>
          <a:spcPct val="0"/>
        </a:spcAft>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2pPr>
      <a:lvl3pPr marL="642938" indent="-128588" algn="l" defTabSz="514350" rtl="0" eaLnBrk="1" fontAlgn="base" hangingPunct="1">
        <a:lnSpc>
          <a:spcPct val="90000"/>
        </a:lnSpc>
        <a:spcBef>
          <a:spcPts val="275"/>
        </a:spcBef>
        <a:spcAft>
          <a:spcPct val="0"/>
        </a:spcAft>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3pPr>
      <a:lvl4pPr marL="900113" indent="-128588" algn="l" defTabSz="514350" rtl="0" eaLnBrk="1" fontAlgn="base" hangingPunct="1">
        <a:lnSpc>
          <a:spcPct val="90000"/>
        </a:lnSpc>
        <a:spcBef>
          <a:spcPts val="275"/>
        </a:spcBef>
        <a:spcAft>
          <a:spcPct val="0"/>
        </a:spcAft>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4pPr>
      <a:lvl5pPr marL="1157288" indent="-128588" algn="l" defTabSz="514350" rtl="0" eaLnBrk="1" fontAlgn="base" hangingPunct="1">
        <a:lnSpc>
          <a:spcPct val="90000"/>
        </a:lnSpc>
        <a:spcBef>
          <a:spcPts val="275"/>
        </a:spcBef>
        <a:spcAft>
          <a:spcPct val="0"/>
        </a:spcAft>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50" name="Picture 27"/>
          <p:cNvPicPr>
            <a:picLocks noChangeAspect="1"/>
          </p:cNvPicPr>
          <p:nvPr/>
        </p:nvPicPr>
        <p:blipFill>
          <a:blip r:embed="rId6" cstate="email">
            <a:clrChange>
              <a:clrFrom>
                <a:srgbClr val="000000"/>
              </a:clrFrom>
              <a:clrTo>
                <a:srgbClr val="00000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p:nvPr/>
        </p:nvSpPr>
        <p:spPr>
          <a:xfrm>
            <a:off x="184150" y="147638"/>
            <a:ext cx="8788400" cy="6518275"/>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dirty="0">
              <a:solidFill>
                <a:srgbClr val="83847A"/>
              </a:solidFill>
            </a:endParaRPr>
          </a:p>
        </p:txBody>
      </p:sp>
      <p:sp>
        <p:nvSpPr>
          <p:cNvPr id="4099" name="Title Placeholder 1"/>
          <p:cNvSpPr>
            <a:spLocks noGrp="1"/>
          </p:cNvSpPr>
          <p:nvPr>
            <p:ph type="title"/>
          </p:nvPr>
        </p:nvSpPr>
        <p:spPr bwMode="auto">
          <a:xfrm>
            <a:off x="304800" y="274638"/>
            <a:ext cx="8382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2053" name="Text Placeholder 2"/>
          <p:cNvSpPr>
            <a:spLocks noGrp="1"/>
          </p:cNvSpPr>
          <p:nvPr>
            <p:ph type="body" idx="1"/>
          </p:nvPr>
        </p:nvSpPr>
        <p:spPr bwMode="auto">
          <a:xfrm>
            <a:off x="304800" y="1233488"/>
            <a:ext cx="8382000" cy="471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5" name="Footer Placeholder 4"/>
          <p:cNvSpPr>
            <a:spLocks noGrp="1"/>
          </p:cNvSpPr>
          <p:nvPr>
            <p:ph type="ftr" sz="quarter" idx="3"/>
          </p:nvPr>
        </p:nvSpPr>
        <p:spPr>
          <a:xfrm>
            <a:off x="309563" y="6470650"/>
            <a:ext cx="2900362" cy="217488"/>
          </a:xfrm>
          <a:prstGeom prst="rect">
            <a:avLst/>
          </a:prstGeom>
        </p:spPr>
        <p:txBody>
          <a:bodyPr vert="horz" lIns="91440" tIns="45720" rIns="91440" bIns="45720" rtlCol="0" anchor="ctr"/>
          <a:lstStyle>
            <a:lvl1pPr algn="l" eaLnBrk="1" fontAlgn="auto" hangingPunct="1">
              <a:spcBef>
                <a:spcPts val="0"/>
              </a:spcBef>
              <a:spcAft>
                <a:spcPts val="0"/>
              </a:spcAft>
              <a:defRPr sz="563">
                <a:solidFill>
                  <a:srgbClr val="83847A">
                    <a:tint val="75000"/>
                  </a:srgbClr>
                </a:solidFill>
                <a:latin typeface="Arial" pitchFamily="34" charset="0"/>
                <a:ea typeface="+mn-ea"/>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8305800" y="228600"/>
            <a:ext cx="7270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563">
                <a:solidFill>
                  <a:srgbClr val="898989"/>
                </a:solidFill>
                <a:cs typeface="Arial" pitchFamily="34" charset="0"/>
              </a:defRPr>
            </a:lvl1pPr>
          </a:lstStyle>
          <a:p>
            <a:pPr>
              <a:defRPr/>
            </a:pPr>
            <a:fld id="{05E50139-3CF6-45C7-B5BB-A2AD400F7824}" type="slidenum">
              <a:rPr lang="en-US"/>
              <a:pPr>
                <a:defRPr/>
              </a:pPr>
              <a:t>‹#›</a:t>
            </a:fld>
            <a:endParaRPr lang="en-US" dirty="0"/>
          </a:p>
        </p:txBody>
      </p:sp>
      <p:pic>
        <p:nvPicPr>
          <p:cNvPr id="2056"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59300" y="3416300"/>
            <a:ext cx="19050"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7" name="Group 14"/>
          <p:cNvGrpSpPr>
            <a:grpSpLocks/>
          </p:cNvGrpSpPr>
          <p:nvPr/>
        </p:nvGrpSpPr>
        <p:grpSpPr bwMode="auto">
          <a:xfrm>
            <a:off x="6980238" y="5672138"/>
            <a:ext cx="1912937" cy="855662"/>
            <a:chOff x="9293309" y="4602480"/>
            <a:chExt cx="2551391" cy="1083709"/>
          </a:xfrm>
        </p:grpSpPr>
        <p:pic>
          <p:nvPicPr>
            <p:cNvPr id="2059" name="Picture 15"/>
            <p:cNvPicPr>
              <a:picLocks noChangeAspect="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9293309" y="4661544"/>
              <a:ext cx="1268983" cy="102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6"/>
            <p:cNvPicPr>
              <a:picLocks noChangeAspect="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10531812" y="4602480"/>
              <a:ext cx="1312888" cy="1055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00475668"/>
      </p:ext>
    </p:extLst>
  </p:cSld>
  <p:clrMap bg1="dk1" tx1="lt1" bg2="dk2" tx2="lt2" accent1="accent1" accent2="accent2" accent3="accent3" accent4="accent4" accent5="accent5" accent6="accent6" hlink="hlink" folHlink="folHlink"/>
  <p:sldLayoutIdLst>
    <p:sldLayoutId id="2147483738" r:id="rId1"/>
    <p:sldLayoutId id="2147483739" r:id="rId2"/>
    <p:sldLayoutId id="2147483772" r:id="rId3"/>
  </p:sldLayoutIdLst>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hf hdr="0" ftr="0" dt="0"/>
  <p:txStyles>
    <p:titleStyle>
      <a:lvl1pPr algn="ctr" rtl="0" eaLnBrk="1" fontAlgn="base" hangingPunct="1">
        <a:spcBef>
          <a:spcPct val="0"/>
        </a:spcBef>
        <a:spcAft>
          <a:spcPct val="0"/>
        </a:spcAft>
        <a:defRPr sz="3200" b="1" kern="1200" cap="all">
          <a:solidFill>
            <a:srgbClr val="3E6682"/>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00" b="1">
          <a:solidFill>
            <a:srgbClr val="A2A39B"/>
          </a:solidFill>
          <a:latin typeface="Arial" charset="0"/>
          <a:ea typeface="ＭＳ Ｐゴシック" charset="0"/>
          <a:cs typeface="Arial" charset="0"/>
        </a:defRPr>
      </a:lvl2pPr>
      <a:lvl3pPr algn="l" rtl="0" eaLnBrk="1" fontAlgn="base" hangingPunct="1">
        <a:spcBef>
          <a:spcPct val="0"/>
        </a:spcBef>
        <a:spcAft>
          <a:spcPct val="0"/>
        </a:spcAft>
        <a:defRPr sz="1300" b="1">
          <a:solidFill>
            <a:srgbClr val="A2A39B"/>
          </a:solidFill>
          <a:latin typeface="Arial" charset="0"/>
          <a:ea typeface="ＭＳ Ｐゴシック" charset="0"/>
          <a:cs typeface="Arial" charset="0"/>
        </a:defRPr>
      </a:lvl3pPr>
      <a:lvl4pPr algn="l" rtl="0" eaLnBrk="1" fontAlgn="base" hangingPunct="1">
        <a:spcBef>
          <a:spcPct val="0"/>
        </a:spcBef>
        <a:spcAft>
          <a:spcPct val="0"/>
        </a:spcAft>
        <a:defRPr sz="1300" b="1">
          <a:solidFill>
            <a:srgbClr val="A2A39B"/>
          </a:solidFill>
          <a:latin typeface="Arial" charset="0"/>
          <a:ea typeface="ＭＳ Ｐゴシック" charset="0"/>
          <a:cs typeface="Arial" charset="0"/>
        </a:defRPr>
      </a:lvl4pPr>
      <a:lvl5pPr algn="l" rtl="0" eaLnBrk="1" fontAlgn="base" hangingPunct="1">
        <a:spcBef>
          <a:spcPct val="0"/>
        </a:spcBef>
        <a:spcAft>
          <a:spcPct val="0"/>
        </a:spcAft>
        <a:defRPr sz="1300" b="1">
          <a:solidFill>
            <a:srgbClr val="A2A39B"/>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192088" indent="-192088" algn="l" rtl="0" eaLnBrk="1" fontAlgn="base" hangingPunct="1">
        <a:spcBef>
          <a:spcPts val="175"/>
        </a:spcBef>
        <a:spcAft>
          <a:spcPct val="0"/>
        </a:spcAft>
        <a:buFont typeface="Arial" panose="020B0604020202020204" pitchFamily="34" charset="0"/>
        <a:defRPr sz="2000" kern="1200">
          <a:solidFill>
            <a:schemeClr val="bg1"/>
          </a:solidFill>
          <a:latin typeface="Arial" pitchFamily="34" charset="0"/>
          <a:ea typeface="ＭＳ Ｐゴシック" charset="0"/>
          <a:cs typeface="Arial" pitchFamily="34" charset="0"/>
        </a:defRPr>
      </a:lvl1pPr>
      <a:lvl2pPr marL="288925" indent="-160338" algn="l" rtl="0" eaLnBrk="1" fontAlgn="base" hangingPunct="1">
        <a:spcBef>
          <a:spcPts val="175"/>
        </a:spcBef>
        <a:spcAft>
          <a:spcPct val="0"/>
        </a:spcAft>
        <a:buFont typeface="Arial" panose="020B0604020202020204" pitchFamily="34" charset="0"/>
        <a:buChar char="–"/>
        <a:defRPr sz="2000" kern="1200">
          <a:solidFill>
            <a:schemeClr val="bg1"/>
          </a:solidFill>
          <a:latin typeface="Arial" pitchFamily="34" charset="0"/>
          <a:ea typeface="Arial" charset="0"/>
          <a:cs typeface="Arial" pitchFamily="34" charset="0"/>
        </a:defRPr>
      </a:lvl2pPr>
      <a:lvl3pPr marL="514350" indent="-128588" algn="l" rtl="0" eaLnBrk="1" fontAlgn="base" hangingPunct="1">
        <a:spcBef>
          <a:spcPts val="175"/>
        </a:spcBef>
        <a:spcAft>
          <a:spcPct val="0"/>
        </a:spcAft>
        <a:buFont typeface="Arial" panose="020B0604020202020204" pitchFamily="34" charset="0"/>
        <a:buChar char="•"/>
        <a:defRPr sz="1600" kern="1200">
          <a:solidFill>
            <a:schemeClr val="bg1"/>
          </a:solidFill>
          <a:latin typeface="Arial" pitchFamily="34" charset="0"/>
          <a:ea typeface="Arial" charset="0"/>
          <a:cs typeface="Arial" pitchFamily="34" charset="0"/>
        </a:defRPr>
      </a:lvl3pPr>
      <a:lvl4pPr marL="771525" indent="-128588" algn="l" rtl="0" eaLnBrk="1" fontAlgn="base" hangingPunct="1">
        <a:spcBef>
          <a:spcPts val="175"/>
        </a:spcBef>
        <a:spcAft>
          <a:spcPct val="0"/>
        </a:spcAft>
        <a:buFont typeface="Arial" panose="020B0604020202020204" pitchFamily="34" charset="0"/>
        <a:buChar char="–"/>
        <a:defRPr sz="1400" kern="1200">
          <a:solidFill>
            <a:schemeClr val="bg1"/>
          </a:solidFill>
          <a:latin typeface="Arial" pitchFamily="34" charset="0"/>
          <a:ea typeface="Arial" charset="0"/>
          <a:cs typeface="Arial" pitchFamily="34" charset="0"/>
        </a:defRPr>
      </a:lvl4pPr>
      <a:lvl5pPr marL="1028700" indent="-128588" algn="l" rtl="0" eaLnBrk="1" fontAlgn="base" hangingPunct="1">
        <a:spcBef>
          <a:spcPts val="175"/>
        </a:spcBef>
        <a:spcAft>
          <a:spcPct val="0"/>
        </a:spcAft>
        <a:buFont typeface="Arial" panose="020B0604020202020204" pitchFamily="34" charset="0"/>
        <a:buChar char="»"/>
        <a:defRPr sz="1200" kern="1200">
          <a:solidFill>
            <a:schemeClr val="bg1"/>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074" name="Picture 27"/>
          <p:cNvPicPr>
            <a:picLocks noChangeAspect="1"/>
          </p:cNvPicPr>
          <p:nvPr/>
        </p:nvPicPr>
        <p:blipFill>
          <a:blip r:embed="rId6" cstate="email">
            <a:clrChange>
              <a:clrFrom>
                <a:srgbClr val="000000"/>
              </a:clrFrom>
              <a:clrTo>
                <a:srgbClr val="00000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p:nvPr/>
        </p:nvSpPr>
        <p:spPr>
          <a:xfrm>
            <a:off x="184150" y="147638"/>
            <a:ext cx="8788400" cy="6518275"/>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dirty="0">
              <a:solidFill>
                <a:srgbClr val="83847A"/>
              </a:solidFill>
            </a:endParaRPr>
          </a:p>
        </p:txBody>
      </p:sp>
      <p:sp>
        <p:nvSpPr>
          <p:cNvPr id="4099" name="Title Placeholder 1"/>
          <p:cNvSpPr>
            <a:spLocks noGrp="1"/>
          </p:cNvSpPr>
          <p:nvPr>
            <p:ph type="title"/>
          </p:nvPr>
        </p:nvSpPr>
        <p:spPr bwMode="auto">
          <a:xfrm>
            <a:off x="304800" y="274638"/>
            <a:ext cx="8382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3077" name="Text Placeholder 2"/>
          <p:cNvSpPr>
            <a:spLocks noGrp="1"/>
          </p:cNvSpPr>
          <p:nvPr>
            <p:ph type="body" idx="1"/>
          </p:nvPr>
        </p:nvSpPr>
        <p:spPr bwMode="auto">
          <a:xfrm>
            <a:off x="304800" y="1233488"/>
            <a:ext cx="8382000" cy="471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309563" y="6470650"/>
            <a:ext cx="2900362" cy="217488"/>
          </a:xfrm>
          <a:prstGeom prst="rect">
            <a:avLst/>
          </a:prstGeom>
        </p:spPr>
        <p:txBody>
          <a:bodyPr vert="horz" lIns="91440" tIns="45720" rIns="91440" bIns="45720" rtlCol="0" anchor="ctr"/>
          <a:lstStyle>
            <a:lvl1pPr algn="l" eaLnBrk="1" fontAlgn="auto" hangingPunct="1">
              <a:spcBef>
                <a:spcPts val="0"/>
              </a:spcBef>
              <a:spcAft>
                <a:spcPts val="0"/>
              </a:spcAft>
              <a:defRPr sz="563">
                <a:solidFill>
                  <a:srgbClr val="83847A">
                    <a:tint val="75000"/>
                  </a:srgbClr>
                </a:solidFill>
                <a:latin typeface="Arial" pitchFamily="34" charset="0"/>
                <a:ea typeface="+mn-ea"/>
                <a:cs typeface="Arial" pitchFamily="34" charset="0"/>
              </a:defRPr>
            </a:lvl1pPr>
          </a:lstStyle>
          <a:p>
            <a:pPr>
              <a:defRPr/>
            </a:pPr>
            <a:r>
              <a:rPr lang="en-US"/>
              <a:t>File Name</a:t>
            </a:r>
          </a:p>
        </p:txBody>
      </p:sp>
      <p:sp>
        <p:nvSpPr>
          <p:cNvPr id="6" name="Slide Number Placeholder 5"/>
          <p:cNvSpPr>
            <a:spLocks noGrp="1"/>
          </p:cNvSpPr>
          <p:nvPr>
            <p:ph type="sldNum" sz="quarter" idx="4"/>
          </p:nvPr>
        </p:nvSpPr>
        <p:spPr>
          <a:xfrm>
            <a:off x="8305800" y="228600"/>
            <a:ext cx="7270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563">
                <a:solidFill>
                  <a:srgbClr val="898989"/>
                </a:solidFill>
                <a:cs typeface="Arial" pitchFamily="34" charset="0"/>
              </a:defRPr>
            </a:lvl1pPr>
          </a:lstStyle>
          <a:p>
            <a:pPr>
              <a:defRPr/>
            </a:pPr>
            <a:fld id="{D0CAB88D-AA6C-4558-9C05-A2F172DBA497}" type="slidenum">
              <a:rPr lang="en-US"/>
              <a:pPr>
                <a:defRPr/>
              </a:pPr>
              <a:t>‹#›</a:t>
            </a:fld>
            <a:endParaRPr lang="en-US" dirty="0"/>
          </a:p>
        </p:txBody>
      </p:sp>
      <p:pic>
        <p:nvPicPr>
          <p:cNvPr id="3080"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59300" y="3416300"/>
            <a:ext cx="19050"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81" name="Group 14"/>
          <p:cNvGrpSpPr>
            <a:grpSpLocks/>
          </p:cNvGrpSpPr>
          <p:nvPr/>
        </p:nvGrpSpPr>
        <p:grpSpPr bwMode="auto">
          <a:xfrm>
            <a:off x="6980238" y="5672138"/>
            <a:ext cx="1912937" cy="855662"/>
            <a:chOff x="9293309" y="4602480"/>
            <a:chExt cx="2551391" cy="1083709"/>
          </a:xfrm>
        </p:grpSpPr>
        <p:pic>
          <p:nvPicPr>
            <p:cNvPr id="3083" name="Picture 15"/>
            <p:cNvPicPr>
              <a:picLocks noChangeAspect="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9293309" y="4661544"/>
              <a:ext cx="1268983" cy="102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6"/>
            <p:cNvPicPr>
              <a:picLocks noChangeAspect="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10531812" y="4602480"/>
              <a:ext cx="1312888" cy="1055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88971421"/>
      </p:ext>
    </p:extLst>
  </p:cSld>
  <p:clrMap bg1="dk1" tx1="lt1" bg2="dk2" tx2="lt2" accent1="accent1" accent2="accent2" accent3="accent3" accent4="accent4" accent5="accent5" accent6="accent6" hlink="hlink" folHlink="folHlink"/>
  <p:sldLayoutIdLst>
    <p:sldLayoutId id="2147483741" r:id="rId1"/>
    <p:sldLayoutId id="2147483742" r:id="rId2"/>
    <p:sldLayoutId id="2147483773" r:id="rId3"/>
  </p:sldLayoutIdLst>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hf hdr="0"/>
  <p:txStyles>
    <p:titleStyle>
      <a:lvl1pPr algn="l" rtl="0" eaLnBrk="1" fontAlgn="base" hangingPunct="1">
        <a:spcBef>
          <a:spcPct val="0"/>
        </a:spcBef>
        <a:spcAft>
          <a:spcPct val="0"/>
        </a:spcAft>
        <a:defRPr sz="1300" b="1" kern="1200" cap="all">
          <a:solidFill>
            <a:srgbClr val="A2A39B"/>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00" b="1">
          <a:solidFill>
            <a:srgbClr val="A2A39B"/>
          </a:solidFill>
          <a:latin typeface="Arial" charset="0"/>
          <a:ea typeface="ＭＳ Ｐゴシック" charset="0"/>
          <a:cs typeface="Arial" charset="0"/>
        </a:defRPr>
      </a:lvl2pPr>
      <a:lvl3pPr algn="l" rtl="0" eaLnBrk="1" fontAlgn="base" hangingPunct="1">
        <a:spcBef>
          <a:spcPct val="0"/>
        </a:spcBef>
        <a:spcAft>
          <a:spcPct val="0"/>
        </a:spcAft>
        <a:defRPr sz="1300" b="1">
          <a:solidFill>
            <a:srgbClr val="A2A39B"/>
          </a:solidFill>
          <a:latin typeface="Arial" charset="0"/>
          <a:ea typeface="ＭＳ Ｐゴシック" charset="0"/>
          <a:cs typeface="Arial" charset="0"/>
        </a:defRPr>
      </a:lvl3pPr>
      <a:lvl4pPr algn="l" rtl="0" eaLnBrk="1" fontAlgn="base" hangingPunct="1">
        <a:spcBef>
          <a:spcPct val="0"/>
        </a:spcBef>
        <a:spcAft>
          <a:spcPct val="0"/>
        </a:spcAft>
        <a:defRPr sz="1300" b="1">
          <a:solidFill>
            <a:srgbClr val="A2A39B"/>
          </a:solidFill>
          <a:latin typeface="Arial" charset="0"/>
          <a:ea typeface="ＭＳ Ｐゴシック" charset="0"/>
          <a:cs typeface="Arial" charset="0"/>
        </a:defRPr>
      </a:lvl4pPr>
      <a:lvl5pPr algn="l" rtl="0" eaLnBrk="1" fontAlgn="base" hangingPunct="1">
        <a:spcBef>
          <a:spcPct val="0"/>
        </a:spcBef>
        <a:spcAft>
          <a:spcPct val="0"/>
        </a:spcAft>
        <a:defRPr sz="1300" b="1">
          <a:solidFill>
            <a:srgbClr val="A2A39B"/>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192088" indent="-192088" algn="l" rtl="0" eaLnBrk="1" fontAlgn="base" hangingPunct="1">
        <a:spcBef>
          <a:spcPts val="175"/>
        </a:spcBef>
        <a:spcAft>
          <a:spcPct val="0"/>
        </a:spcAft>
        <a:buFont typeface="Arial" panose="020B0604020202020204" pitchFamily="34" charset="0"/>
        <a:defRPr sz="1300" kern="1200">
          <a:solidFill>
            <a:srgbClr val="A2A39B"/>
          </a:solidFill>
          <a:latin typeface="Arial" pitchFamily="34" charset="0"/>
          <a:ea typeface="ＭＳ Ｐゴシック" charset="0"/>
          <a:cs typeface="Arial" pitchFamily="34" charset="0"/>
        </a:defRPr>
      </a:lvl1pPr>
      <a:lvl2pPr marL="288925" indent="-160338" algn="l" rtl="0" eaLnBrk="1" fontAlgn="base" hangingPunct="1">
        <a:spcBef>
          <a:spcPts val="175"/>
        </a:spcBef>
        <a:spcAft>
          <a:spcPct val="0"/>
        </a:spcAft>
        <a:buFont typeface="Arial" panose="020B0604020202020204" pitchFamily="34" charset="0"/>
        <a:buChar char="–"/>
        <a:defRPr sz="1300" kern="1200">
          <a:solidFill>
            <a:srgbClr val="A2A39B"/>
          </a:solidFill>
          <a:latin typeface="Arial" pitchFamily="34" charset="0"/>
          <a:ea typeface="Arial" charset="0"/>
          <a:cs typeface="Arial" pitchFamily="34" charset="0"/>
        </a:defRPr>
      </a:lvl2pPr>
      <a:lvl3pPr marL="514350" indent="-128588" algn="l" rtl="0" eaLnBrk="1" fontAlgn="base" hangingPunct="1">
        <a:spcBef>
          <a:spcPts val="175"/>
        </a:spcBef>
        <a:spcAft>
          <a:spcPct val="0"/>
        </a:spcAft>
        <a:buFont typeface="Arial" panose="020B0604020202020204" pitchFamily="34" charset="0"/>
        <a:buChar char="•"/>
        <a:defRPr sz="1100" kern="1200">
          <a:solidFill>
            <a:srgbClr val="A2A39B"/>
          </a:solidFill>
          <a:latin typeface="Arial" pitchFamily="34" charset="0"/>
          <a:ea typeface="Arial" charset="0"/>
          <a:cs typeface="Arial" pitchFamily="34" charset="0"/>
        </a:defRPr>
      </a:lvl3pPr>
      <a:lvl4pPr marL="771525" indent="-128588" algn="l" rtl="0" eaLnBrk="1" fontAlgn="base" hangingPunct="1">
        <a:spcBef>
          <a:spcPts val="175"/>
        </a:spcBef>
        <a:spcAft>
          <a:spcPct val="0"/>
        </a:spcAft>
        <a:buFont typeface="Arial" panose="020B0604020202020204" pitchFamily="34" charset="0"/>
        <a:buChar char="–"/>
        <a:defRPr sz="1100" kern="1200">
          <a:solidFill>
            <a:srgbClr val="A2A39B"/>
          </a:solidFill>
          <a:latin typeface="Arial" pitchFamily="34" charset="0"/>
          <a:ea typeface="Arial" charset="0"/>
          <a:cs typeface="Arial" pitchFamily="34" charset="0"/>
        </a:defRPr>
      </a:lvl4pPr>
      <a:lvl5pPr marL="1028700" indent="-128588" algn="l" rtl="0" eaLnBrk="1" fontAlgn="base" hangingPunct="1">
        <a:spcBef>
          <a:spcPts val="175"/>
        </a:spcBef>
        <a:spcAft>
          <a:spcPct val="0"/>
        </a:spcAft>
        <a:buFont typeface="Arial" panose="020B0604020202020204" pitchFamily="34" charset="0"/>
        <a:buChar char="»"/>
        <a:defRPr sz="1100" kern="1200">
          <a:solidFill>
            <a:srgbClr val="A2A39B"/>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50" name="Picture 27"/>
          <p:cNvPicPr>
            <a:picLocks noChangeAspect="1"/>
          </p:cNvPicPr>
          <p:nvPr/>
        </p:nvPicPr>
        <p:blipFill>
          <a:blip r:embed="rId6" cstate="email">
            <a:clrChange>
              <a:clrFrom>
                <a:srgbClr val="000000"/>
              </a:clrFrom>
              <a:clrTo>
                <a:srgbClr val="00000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p:nvPr/>
        </p:nvSpPr>
        <p:spPr>
          <a:xfrm>
            <a:off x="184150" y="147638"/>
            <a:ext cx="8788400" cy="6518275"/>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dirty="0">
              <a:solidFill>
                <a:srgbClr val="83847A"/>
              </a:solidFill>
            </a:endParaRPr>
          </a:p>
        </p:txBody>
      </p:sp>
      <p:sp>
        <p:nvSpPr>
          <p:cNvPr id="4099" name="Title Placeholder 1"/>
          <p:cNvSpPr>
            <a:spLocks noGrp="1"/>
          </p:cNvSpPr>
          <p:nvPr>
            <p:ph type="title"/>
          </p:nvPr>
        </p:nvSpPr>
        <p:spPr bwMode="auto">
          <a:xfrm>
            <a:off x="304800" y="274638"/>
            <a:ext cx="8382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2053" name="Text Placeholder 2"/>
          <p:cNvSpPr>
            <a:spLocks noGrp="1"/>
          </p:cNvSpPr>
          <p:nvPr>
            <p:ph type="body" idx="1"/>
          </p:nvPr>
        </p:nvSpPr>
        <p:spPr bwMode="auto">
          <a:xfrm>
            <a:off x="304800" y="1233488"/>
            <a:ext cx="8382000" cy="471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309563" y="6470650"/>
            <a:ext cx="2900362" cy="217488"/>
          </a:xfrm>
          <a:prstGeom prst="rect">
            <a:avLst/>
          </a:prstGeom>
        </p:spPr>
        <p:txBody>
          <a:bodyPr vert="horz" lIns="91440" tIns="45720" rIns="91440" bIns="45720" rtlCol="0" anchor="ctr"/>
          <a:lstStyle>
            <a:lvl1pPr algn="l" eaLnBrk="1" fontAlgn="auto" hangingPunct="1">
              <a:spcBef>
                <a:spcPts val="0"/>
              </a:spcBef>
              <a:spcAft>
                <a:spcPts val="0"/>
              </a:spcAft>
              <a:defRPr sz="563">
                <a:solidFill>
                  <a:srgbClr val="83847A">
                    <a:tint val="75000"/>
                  </a:srgbClr>
                </a:solidFill>
                <a:latin typeface="Arial" pitchFamily="34" charset="0"/>
                <a:ea typeface="+mn-ea"/>
                <a:cs typeface="Arial" pitchFamily="34" charset="0"/>
              </a:defRPr>
            </a:lvl1pPr>
          </a:lstStyle>
          <a:p>
            <a:pPr>
              <a:defRPr/>
            </a:pPr>
            <a:r>
              <a:rPr lang="en-US"/>
              <a:t>File Name</a:t>
            </a:r>
          </a:p>
        </p:txBody>
      </p:sp>
      <p:sp>
        <p:nvSpPr>
          <p:cNvPr id="6" name="Slide Number Placeholder 5"/>
          <p:cNvSpPr>
            <a:spLocks noGrp="1"/>
          </p:cNvSpPr>
          <p:nvPr>
            <p:ph type="sldNum" sz="quarter" idx="4"/>
          </p:nvPr>
        </p:nvSpPr>
        <p:spPr>
          <a:xfrm>
            <a:off x="8305800" y="228600"/>
            <a:ext cx="7270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563">
                <a:solidFill>
                  <a:srgbClr val="898989"/>
                </a:solidFill>
                <a:cs typeface="Arial" pitchFamily="34" charset="0"/>
              </a:defRPr>
            </a:lvl1pPr>
          </a:lstStyle>
          <a:p>
            <a:pPr>
              <a:defRPr/>
            </a:pPr>
            <a:fld id="{13144D6E-921F-4158-BE50-2B6A7DF61E95}" type="slidenum">
              <a:rPr lang="en-US"/>
              <a:pPr>
                <a:defRPr/>
              </a:pPr>
              <a:t>‹#›</a:t>
            </a:fld>
            <a:endParaRPr lang="en-US" dirty="0"/>
          </a:p>
        </p:txBody>
      </p:sp>
      <p:pic>
        <p:nvPicPr>
          <p:cNvPr id="2056"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59300" y="3416300"/>
            <a:ext cx="19050"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7" name="Group 14"/>
          <p:cNvGrpSpPr>
            <a:grpSpLocks/>
          </p:cNvGrpSpPr>
          <p:nvPr/>
        </p:nvGrpSpPr>
        <p:grpSpPr bwMode="auto">
          <a:xfrm>
            <a:off x="6980238" y="5672138"/>
            <a:ext cx="1912937" cy="855662"/>
            <a:chOff x="9293309" y="4602480"/>
            <a:chExt cx="2551391" cy="1083709"/>
          </a:xfrm>
        </p:grpSpPr>
        <p:pic>
          <p:nvPicPr>
            <p:cNvPr id="2059" name="Picture 15"/>
            <p:cNvPicPr>
              <a:picLocks noChangeAspect="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9293309" y="4661544"/>
              <a:ext cx="1268983" cy="102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6"/>
            <p:cNvPicPr>
              <a:picLocks noChangeAspect="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10531812" y="4602480"/>
              <a:ext cx="1312888" cy="1055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53768784"/>
      </p:ext>
    </p:extLst>
  </p:cSld>
  <p:clrMap bg1="dk1" tx1="lt1" bg2="dk2" tx2="lt2" accent1="accent1" accent2="accent2" accent3="accent3" accent4="accent4" accent5="accent5" accent6="accent6" hlink="hlink" folHlink="folHlink"/>
  <p:sldLayoutIdLst>
    <p:sldLayoutId id="2147483744" r:id="rId1"/>
    <p:sldLayoutId id="2147483745" r:id="rId2"/>
    <p:sldLayoutId id="2147483774" r:id="rId3"/>
  </p:sldLayoutIdLst>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hf hdr="0"/>
  <p:txStyles>
    <p:titleStyle>
      <a:lvl1pPr algn="l" rtl="0" eaLnBrk="1" fontAlgn="base" hangingPunct="1">
        <a:spcBef>
          <a:spcPct val="0"/>
        </a:spcBef>
        <a:spcAft>
          <a:spcPct val="0"/>
        </a:spcAft>
        <a:defRPr sz="1300" b="1" kern="1200" cap="all">
          <a:solidFill>
            <a:srgbClr val="A2A39B"/>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00" b="1">
          <a:solidFill>
            <a:srgbClr val="A2A39B"/>
          </a:solidFill>
          <a:latin typeface="Arial" charset="0"/>
          <a:ea typeface="ＭＳ Ｐゴシック" charset="0"/>
          <a:cs typeface="Arial" charset="0"/>
        </a:defRPr>
      </a:lvl2pPr>
      <a:lvl3pPr algn="l" rtl="0" eaLnBrk="1" fontAlgn="base" hangingPunct="1">
        <a:spcBef>
          <a:spcPct val="0"/>
        </a:spcBef>
        <a:spcAft>
          <a:spcPct val="0"/>
        </a:spcAft>
        <a:defRPr sz="1300" b="1">
          <a:solidFill>
            <a:srgbClr val="A2A39B"/>
          </a:solidFill>
          <a:latin typeface="Arial" charset="0"/>
          <a:ea typeface="ＭＳ Ｐゴシック" charset="0"/>
          <a:cs typeface="Arial" charset="0"/>
        </a:defRPr>
      </a:lvl3pPr>
      <a:lvl4pPr algn="l" rtl="0" eaLnBrk="1" fontAlgn="base" hangingPunct="1">
        <a:spcBef>
          <a:spcPct val="0"/>
        </a:spcBef>
        <a:spcAft>
          <a:spcPct val="0"/>
        </a:spcAft>
        <a:defRPr sz="1300" b="1">
          <a:solidFill>
            <a:srgbClr val="A2A39B"/>
          </a:solidFill>
          <a:latin typeface="Arial" charset="0"/>
          <a:ea typeface="ＭＳ Ｐゴシック" charset="0"/>
          <a:cs typeface="Arial" charset="0"/>
        </a:defRPr>
      </a:lvl4pPr>
      <a:lvl5pPr algn="l" rtl="0" eaLnBrk="1" fontAlgn="base" hangingPunct="1">
        <a:spcBef>
          <a:spcPct val="0"/>
        </a:spcBef>
        <a:spcAft>
          <a:spcPct val="0"/>
        </a:spcAft>
        <a:defRPr sz="1300" b="1">
          <a:solidFill>
            <a:srgbClr val="A2A39B"/>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192088" indent="-192088" algn="l" rtl="0" eaLnBrk="1" fontAlgn="base" hangingPunct="1">
        <a:spcBef>
          <a:spcPts val="175"/>
        </a:spcBef>
        <a:spcAft>
          <a:spcPct val="0"/>
        </a:spcAft>
        <a:buFont typeface="Arial" panose="020B0604020202020204" pitchFamily="34" charset="0"/>
        <a:defRPr sz="1300" kern="1200">
          <a:solidFill>
            <a:srgbClr val="A2A39B"/>
          </a:solidFill>
          <a:latin typeface="Arial" pitchFamily="34" charset="0"/>
          <a:ea typeface="ＭＳ Ｐゴシック" charset="0"/>
          <a:cs typeface="Arial" pitchFamily="34" charset="0"/>
        </a:defRPr>
      </a:lvl1pPr>
      <a:lvl2pPr marL="288925" indent="-160338" algn="l" rtl="0" eaLnBrk="1" fontAlgn="base" hangingPunct="1">
        <a:spcBef>
          <a:spcPts val="175"/>
        </a:spcBef>
        <a:spcAft>
          <a:spcPct val="0"/>
        </a:spcAft>
        <a:buFont typeface="Arial" panose="020B0604020202020204" pitchFamily="34" charset="0"/>
        <a:buChar char="–"/>
        <a:defRPr sz="1300" kern="1200">
          <a:solidFill>
            <a:srgbClr val="A2A39B"/>
          </a:solidFill>
          <a:latin typeface="Arial" pitchFamily="34" charset="0"/>
          <a:ea typeface="Arial" charset="0"/>
          <a:cs typeface="Arial" pitchFamily="34" charset="0"/>
        </a:defRPr>
      </a:lvl2pPr>
      <a:lvl3pPr marL="514350" indent="-128588" algn="l" rtl="0" eaLnBrk="1" fontAlgn="base" hangingPunct="1">
        <a:spcBef>
          <a:spcPts val="175"/>
        </a:spcBef>
        <a:spcAft>
          <a:spcPct val="0"/>
        </a:spcAft>
        <a:buFont typeface="Arial" panose="020B0604020202020204" pitchFamily="34" charset="0"/>
        <a:buChar char="•"/>
        <a:defRPr sz="1100" kern="1200">
          <a:solidFill>
            <a:srgbClr val="A2A39B"/>
          </a:solidFill>
          <a:latin typeface="Arial" pitchFamily="34" charset="0"/>
          <a:ea typeface="Arial" charset="0"/>
          <a:cs typeface="Arial" pitchFamily="34" charset="0"/>
        </a:defRPr>
      </a:lvl3pPr>
      <a:lvl4pPr marL="771525" indent="-128588" algn="l" rtl="0" eaLnBrk="1" fontAlgn="base" hangingPunct="1">
        <a:spcBef>
          <a:spcPts val="175"/>
        </a:spcBef>
        <a:spcAft>
          <a:spcPct val="0"/>
        </a:spcAft>
        <a:buFont typeface="Arial" panose="020B0604020202020204" pitchFamily="34" charset="0"/>
        <a:buChar char="–"/>
        <a:defRPr sz="1100" kern="1200">
          <a:solidFill>
            <a:srgbClr val="A2A39B"/>
          </a:solidFill>
          <a:latin typeface="Arial" pitchFamily="34" charset="0"/>
          <a:ea typeface="Arial" charset="0"/>
          <a:cs typeface="Arial" pitchFamily="34" charset="0"/>
        </a:defRPr>
      </a:lvl4pPr>
      <a:lvl5pPr marL="1028700" indent="-128588" algn="l" rtl="0" eaLnBrk="1" fontAlgn="base" hangingPunct="1">
        <a:spcBef>
          <a:spcPts val="175"/>
        </a:spcBef>
        <a:spcAft>
          <a:spcPct val="0"/>
        </a:spcAft>
        <a:buFont typeface="Arial" panose="020B0604020202020204" pitchFamily="34" charset="0"/>
        <a:buChar char="»"/>
        <a:defRPr sz="1100" kern="1200">
          <a:solidFill>
            <a:srgbClr val="A2A39B"/>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50" name="Picture 27"/>
          <p:cNvPicPr>
            <a:picLocks noChangeAspect="1"/>
          </p:cNvPicPr>
          <p:nvPr/>
        </p:nvPicPr>
        <p:blipFill>
          <a:blip r:embed="rId6" cstate="email">
            <a:clrChange>
              <a:clrFrom>
                <a:srgbClr val="000000"/>
              </a:clrFrom>
              <a:clrTo>
                <a:srgbClr val="00000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p:nvPr/>
        </p:nvSpPr>
        <p:spPr>
          <a:xfrm>
            <a:off x="184150" y="147638"/>
            <a:ext cx="8788400" cy="6518275"/>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dirty="0">
              <a:solidFill>
                <a:srgbClr val="83847A"/>
              </a:solidFill>
            </a:endParaRPr>
          </a:p>
        </p:txBody>
      </p:sp>
      <p:sp>
        <p:nvSpPr>
          <p:cNvPr id="4099" name="Title Placeholder 1"/>
          <p:cNvSpPr>
            <a:spLocks noGrp="1"/>
          </p:cNvSpPr>
          <p:nvPr>
            <p:ph type="title"/>
          </p:nvPr>
        </p:nvSpPr>
        <p:spPr bwMode="auto">
          <a:xfrm>
            <a:off x="304800" y="274638"/>
            <a:ext cx="8382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2053" name="Text Placeholder 2"/>
          <p:cNvSpPr>
            <a:spLocks noGrp="1"/>
          </p:cNvSpPr>
          <p:nvPr>
            <p:ph type="body" idx="1"/>
          </p:nvPr>
        </p:nvSpPr>
        <p:spPr bwMode="auto">
          <a:xfrm>
            <a:off x="304800" y="1233488"/>
            <a:ext cx="8382000" cy="471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5" name="Footer Placeholder 4"/>
          <p:cNvSpPr>
            <a:spLocks noGrp="1"/>
          </p:cNvSpPr>
          <p:nvPr>
            <p:ph type="ftr" sz="quarter" idx="3"/>
          </p:nvPr>
        </p:nvSpPr>
        <p:spPr>
          <a:xfrm>
            <a:off x="309563" y="6470650"/>
            <a:ext cx="2900362" cy="217488"/>
          </a:xfrm>
          <a:prstGeom prst="rect">
            <a:avLst/>
          </a:prstGeom>
        </p:spPr>
        <p:txBody>
          <a:bodyPr vert="horz" lIns="91440" tIns="45720" rIns="91440" bIns="45720" rtlCol="0" anchor="ctr"/>
          <a:lstStyle>
            <a:lvl1pPr algn="l" eaLnBrk="1" fontAlgn="auto" hangingPunct="1">
              <a:spcBef>
                <a:spcPts val="0"/>
              </a:spcBef>
              <a:spcAft>
                <a:spcPts val="0"/>
              </a:spcAft>
              <a:defRPr sz="563">
                <a:solidFill>
                  <a:srgbClr val="83847A">
                    <a:tint val="75000"/>
                  </a:srgbClr>
                </a:solidFill>
                <a:latin typeface="Arial" pitchFamily="34" charset="0"/>
                <a:ea typeface="+mn-ea"/>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8305800" y="228600"/>
            <a:ext cx="7270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563">
                <a:solidFill>
                  <a:srgbClr val="898989"/>
                </a:solidFill>
                <a:cs typeface="Arial" pitchFamily="34" charset="0"/>
              </a:defRPr>
            </a:lvl1pPr>
          </a:lstStyle>
          <a:p>
            <a:pPr>
              <a:defRPr/>
            </a:pPr>
            <a:fld id="{05E50139-3CF6-45C7-B5BB-A2AD400F7824}" type="slidenum">
              <a:rPr lang="en-US"/>
              <a:pPr>
                <a:defRPr/>
              </a:pPr>
              <a:t>‹#›</a:t>
            </a:fld>
            <a:endParaRPr lang="en-US" dirty="0"/>
          </a:p>
        </p:txBody>
      </p:sp>
      <p:pic>
        <p:nvPicPr>
          <p:cNvPr id="2056"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59300" y="3416300"/>
            <a:ext cx="19050"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7" name="Group 14"/>
          <p:cNvGrpSpPr>
            <a:grpSpLocks/>
          </p:cNvGrpSpPr>
          <p:nvPr/>
        </p:nvGrpSpPr>
        <p:grpSpPr bwMode="auto">
          <a:xfrm>
            <a:off x="6980238" y="5672138"/>
            <a:ext cx="1912937" cy="855662"/>
            <a:chOff x="9293309" y="4602480"/>
            <a:chExt cx="2551391" cy="1083709"/>
          </a:xfrm>
        </p:grpSpPr>
        <p:pic>
          <p:nvPicPr>
            <p:cNvPr id="2059" name="Picture 15"/>
            <p:cNvPicPr>
              <a:picLocks noChangeAspect="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9293309" y="4661544"/>
              <a:ext cx="1268983" cy="102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6"/>
            <p:cNvPicPr>
              <a:picLocks noChangeAspect="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10531812" y="4602480"/>
              <a:ext cx="1312888" cy="1055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3817340" y="6638281"/>
            <a:ext cx="1653018" cy="230832"/>
          </a:xfrm>
          <a:prstGeom prst="rect">
            <a:avLst/>
          </a:prstGeom>
          <a:noFill/>
        </p:spPr>
        <p:txBody>
          <a:bodyPr wrap="none" rtlCol="0">
            <a:spAutoFit/>
          </a:bodyPr>
          <a:lstStyle/>
          <a:p>
            <a:pPr algn="ctr"/>
            <a:r>
              <a:rPr lang="en-US" sz="900" dirty="0">
                <a:solidFill>
                  <a:srgbClr val="83847A"/>
                </a:solidFill>
              </a:rPr>
              <a:t>Not Releasable Under FOIA</a:t>
            </a:r>
          </a:p>
        </p:txBody>
      </p:sp>
    </p:spTree>
    <p:extLst>
      <p:ext uri="{BB962C8B-B14F-4D97-AF65-F5344CB8AC3E}">
        <p14:creationId xmlns:p14="http://schemas.microsoft.com/office/powerpoint/2010/main" val="1901632592"/>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76" r:id="rId3"/>
  </p:sldLayoutIdLst>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hf hdr="0" ftr="0" dt="0"/>
  <p:txStyles>
    <p:titleStyle>
      <a:lvl1pPr algn="ctr" rtl="0" eaLnBrk="1" fontAlgn="base" hangingPunct="1">
        <a:spcBef>
          <a:spcPct val="0"/>
        </a:spcBef>
        <a:spcAft>
          <a:spcPct val="0"/>
        </a:spcAft>
        <a:defRPr sz="3200" b="1" kern="1200" cap="all">
          <a:solidFill>
            <a:srgbClr val="3E6682"/>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00" b="1">
          <a:solidFill>
            <a:srgbClr val="A2A39B"/>
          </a:solidFill>
          <a:latin typeface="Arial" charset="0"/>
          <a:ea typeface="ＭＳ Ｐゴシック" charset="0"/>
          <a:cs typeface="Arial" charset="0"/>
        </a:defRPr>
      </a:lvl2pPr>
      <a:lvl3pPr algn="l" rtl="0" eaLnBrk="1" fontAlgn="base" hangingPunct="1">
        <a:spcBef>
          <a:spcPct val="0"/>
        </a:spcBef>
        <a:spcAft>
          <a:spcPct val="0"/>
        </a:spcAft>
        <a:defRPr sz="1300" b="1">
          <a:solidFill>
            <a:srgbClr val="A2A39B"/>
          </a:solidFill>
          <a:latin typeface="Arial" charset="0"/>
          <a:ea typeface="ＭＳ Ｐゴシック" charset="0"/>
          <a:cs typeface="Arial" charset="0"/>
        </a:defRPr>
      </a:lvl3pPr>
      <a:lvl4pPr algn="l" rtl="0" eaLnBrk="1" fontAlgn="base" hangingPunct="1">
        <a:spcBef>
          <a:spcPct val="0"/>
        </a:spcBef>
        <a:spcAft>
          <a:spcPct val="0"/>
        </a:spcAft>
        <a:defRPr sz="1300" b="1">
          <a:solidFill>
            <a:srgbClr val="A2A39B"/>
          </a:solidFill>
          <a:latin typeface="Arial" charset="0"/>
          <a:ea typeface="ＭＳ Ｐゴシック" charset="0"/>
          <a:cs typeface="Arial" charset="0"/>
        </a:defRPr>
      </a:lvl4pPr>
      <a:lvl5pPr algn="l" rtl="0" eaLnBrk="1" fontAlgn="base" hangingPunct="1">
        <a:spcBef>
          <a:spcPct val="0"/>
        </a:spcBef>
        <a:spcAft>
          <a:spcPct val="0"/>
        </a:spcAft>
        <a:defRPr sz="1300" b="1">
          <a:solidFill>
            <a:srgbClr val="A2A39B"/>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192088" indent="-192088" algn="l" rtl="0" eaLnBrk="1" fontAlgn="base" hangingPunct="1">
        <a:spcBef>
          <a:spcPts val="175"/>
        </a:spcBef>
        <a:spcAft>
          <a:spcPct val="0"/>
        </a:spcAft>
        <a:buFont typeface="Arial" panose="020B0604020202020204" pitchFamily="34" charset="0"/>
        <a:defRPr sz="2000" kern="1200">
          <a:solidFill>
            <a:schemeClr val="bg1"/>
          </a:solidFill>
          <a:latin typeface="Arial" pitchFamily="34" charset="0"/>
          <a:ea typeface="ＭＳ Ｐゴシック" charset="0"/>
          <a:cs typeface="Arial" pitchFamily="34" charset="0"/>
        </a:defRPr>
      </a:lvl1pPr>
      <a:lvl2pPr marL="288925" indent="-160338" algn="l" rtl="0" eaLnBrk="1" fontAlgn="base" hangingPunct="1">
        <a:spcBef>
          <a:spcPts val="175"/>
        </a:spcBef>
        <a:spcAft>
          <a:spcPct val="0"/>
        </a:spcAft>
        <a:buFont typeface="Arial" panose="020B0604020202020204" pitchFamily="34" charset="0"/>
        <a:buChar char="–"/>
        <a:defRPr sz="2000" kern="1200">
          <a:solidFill>
            <a:schemeClr val="bg1"/>
          </a:solidFill>
          <a:latin typeface="Arial" pitchFamily="34" charset="0"/>
          <a:ea typeface="Arial" charset="0"/>
          <a:cs typeface="Arial" pitchFamily="34" charset="0"/>
        </a:defRPr>
      </a:lvl2pPr>
      <a:lvl3pPr marL="514350" indent="-128588" algn="l" rtl="0" eaLnBrk="1" fontAlgn="base" hangingPunct="1">
        <a:spcBef>
          <a:spcPts val="175"/>
        </a:spcBef>
        <a:spcAft>
          <a:spcPct val="0"/>
        </a:spcAft>
        <a:buFont typeface="Arial" panose="020B0604020202020204" pitchFamily="34" charset="0"/>
        <a:buChar char="•"/>
        <a:defRPr sz="1600" kern="1200">
          <a:solidFill>
            <a:schemeClr val="bg1"/>
          </a:solidFill>
          <a:latin typeface="Arial" pitchFamily="34" charset="0"/>
          <a:ea typeface="Arial" charset="0"/>
          <a:cs typeface="Arial" pitchFamily="34" charset="0"/>
        </a:defRPr>
      </a:lvl3pPr>
      <a:lvl4pPr marL="771525" indent="-128588" algn="l" rtl="0" eaLnBrk="1" fontAlgn="base" hangingPunct="1">
        <a:spcBef>
          <a:spcPts val="175"/>
        </a:spcBef>
        <a:spcAft>
          <a:spcPct val="0"/>
        </a:spcAft>
        <a:buFont typeface="Arial" panose="020B0604020202020204" pitchFamily="34" charset="0"/>
        <a:buChar char="–"/>
        <a:defRPr sz="1400" kern="1200">
          <a:solidFill>
            <a:schemeClr val="bg1"/>
          </a:solidFill>
          <a:latin typeface="Arial" pitchFamily="34" charset="0"/>
          <a:ea typeface="Arial" charset="0"/>
          <a:cs typeface="Arial" pitchFamily="34" charset="0"/>
        </a:defRPr>
      </a:lvl4pPr>
      <a:lvl5pPr marL="1028700" indent="-128588" algn="l" rtl="0" eaLnBrk="1" fontAlgn="base" hangingPunct="1">
        <a:spcBef>
          <a:spcPts val="175"/>
        </a:spcBef>
        <a:spcAft>
          <a:spcPct val="0"/>
        </a:spcAft>
        <a:buFont typeface="Arial" panose="020B0604020202020204" pitchFamily="34" charset="0"/>
        <a:buChar char="»"/>
        <a:defRPr sz="1200" kern="1200">
          <a:solidFill>
            <a:schemeClr val="bg1"/>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50" name="Picture 27"/>
          <p:cNvPicPr>
            <a:picLocks noChangeAspect="1"/>
          </p:cNvPicPr>
          <p:nvPr/>
        </p:nvPicPr>
        <p:blipFill>
          <a:blip r:embed="rId6" cstate="email">
            <a:clrChange>
              <a:clrFrom>
                <a:srgbClr val="000000"/>
              </a:clrFrom>
              <a:clrTo>
                <a:srgbClr val="00000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p:nvPr/>
        </p:nvSpPr>
        <p:spPr>
          <a:xfrm>
            <a:off x="184150" y="147638"/>
            <a:ext cx="8788400" cy="6518275"/>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dirty="0">
              <a:solidFill>
                <a:srgbClr val="83847A"/>
              </a:solidFill>
            </a:endParaRPr>
          </a:p>
        </p:txBody>
      </p:sp>
      <p:sp>
        <p:nvSpPr>
          <p:cNvPr id="4099" name="Title Placeholder 1"/>
          <p:cNvSpPr>
            <a:spLocks noGrp="1"/>
          </p:cNvSpPr>
          <p:nvPr>
            <p:ph type="title"/>
          </p:nvPr>
        </p:nvSpPr>
        <p:spPr bwMode="auto">
          <a:xfrm>
            <a:off x="304800" y="274638"/>
            <a:ext cx="8382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2053" name="Text Placeholder 2"/>
          <p:cNvSpPr>
            <a:spLocks noGrp="1"/>
          </p:cNvSpPr>
          <p:nvPr>
            <p:ph type="body" idx="1"/>
          </p:nvPr>
        </p:nvSpPr>
        <p:spPr bwMode="auto">
          <a:xfrm>
            <a:off x="304800" y="1233488"/>
            <a:ext cx="8382000" cy="471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5" name="Footer Placeholder 4"/>
          <p:cNvSpPr>
            <a:spLocks noGrp="1"/>
          </p:cNvSpPr>
          <p:nvPr>
            <p:ph type="ftr" sz="quarter" idx="3"/>
          </p:nvPr>
        </p:nvSpPr>
        <p:spPr>
          <a:xfrm>
            <a:off x="309563" y="6470650"/>
            <a:ext cx="2900362" cy="217488"/>
          </a:xfrm>
          <a:prstGeom prst="rect">
            <a:avLst/>
          </a:prstGeom>
        </p:spPr>
        <p:txBody>
          <a:bodyPr vert="horz" lIns="91440" tIns="45720" rIns="91440" bIns="45720" rtlCol="0" anchor="ctr"/>
          <a:lstStyle>
            <a:lvl1pPr algn="l" eaLnBrk="1" fontAlgn="auto" hangingPunct="1">
              <a:spcBef>
                <a:spcPts val="0"/>
              </a:spcBef>
              <a:spcAft>
                <a:spcPts val="0"/>
              </a:spcAft>
              <a:defRPr sz="563">
                <a:solidFill>
                  <a:srgbClr val="83847A">
                    <a:tint val="75000"/>
                  </a:srgbClr>
                </a:solidFill>
                <a:latin typeface="Arial" pitchFamily="34" charset="0"/>
                <a:ea typeface="+mn-ea"/>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8305800" y="228600"/>
            <a:ext cx="7270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563">
                <a:solidFill>
                  <a:srgbClr val="898989"/>
                </a:solidFill>
                <a:cs typeface="Arial" pitchFamily="34" charset="0"/>
              </a:defRPr>
            </a:lvl1pPr>
          </a:lstStyle>
          <a:p>
            <a:pPr>
              <a:defRPr/>
            </a:pPr>
            <a:fld id="{05E50139-3CF6-45C7-B5BB-A2AD400F7824}" type="slidenum">
              <a:rPr lang="en-US"/>
              <a:pPr>
                <a:defRPr/>
              </a:pPr>
              <a:t>‹#›</a:t>
            </a:fld>
            <a:endParaRPr lang="en-US" dirty="0"/>
          </a:p>
        </p:txBody>
      </p:sp>
      <p:pic>
        <p:nvPicPr>
          <p:cNvPr id="2056"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59300" y="3416300"/>
            <a:ext cx="19050"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7" name="Group 14"/>
          <p:cNvGrpSpPr>
            <a:grpSpLocks/>
          </p:cNvGrpSpPr>
          <p:nvPr/>
        </p:nvGrpSpPr>
        <p:grpSpPr bwMode="auto">
          <a:xfrm>
            <a:off x="6980238" y="5672138"/>
            <a:ext cx="1912937" cy="855662"/>
            <a:chOff x="9293309" y="4602480"/>
            <a:chExt cx="2551391" cy="1083709"/>
          </a:xfrm>
        </p:grpSpPr>
        <p:pic>
          <p:nvPicPr>
            <p:cNvPr id="2059" name="Picture 15"/>
            <p:cNvPicPr>
              <a:picLocks noChangeAspect="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9293309" y="4661544"/>
              <a:ext cx="1268983" cy="102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6"/>
            <p:cNvPicPr>
              <a:picLocks noChangeAspect="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10531812" y="4602480"/>
              <a:ext cx="1312888" cy="1055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3817340" y="6638281"/>
            <a:ext cx="1653018" cy="230832"/>
          </a:xfrm>
          <a:prstGeom prst="rect">
            <a:avLst/>
          </a:prstGeom>
          <a:noFill/>
        </p:spPr>
        <p:txBody>
          <a:bodyPr wrap="none" rtlCol="0">
            <a:spAutoFit/>
          </a:bodyPr>
          <a:lstStyle/>
          <a:p>
            <a:pPr algn="ctr"/>
            <a:r>
              <a:rPr lang="en-US" sz="900" dirty="0">
                <a:solidFill>
                  <a:srgbClr val="83847A"/>
                </a:solidFill>
              </a:rPr>
              <a:t>Not Releasable Under FOIA</a:t>
            </a:r>
          </a:p>
        </p:txBody>
      </p:sp>
    </p:spTree>
    <p:extLst>
      <p:ext uri="{BB962C8B-B14F-4D97-AF65-F5344CB8AC3E}">
        <p14:creationId xmlns:p14="http://schemas.microsoft.com/office/powerpoint/2010/main" val="2633999613"/>
      </p:ext>
    </p:extLst>
  </p:cSld>
  <p:clrMap bg1="dk1" tx1="lt1" bg2="dk2" tx2="lt2" accent1="accent1" accent2="accent2" accent3="accent3" accent4="accent4" accent5="accent5" accent6="accent6" hlink="hlink" folHlink="folHlink"/>
  <p:sldLayoutIdLst>
    <p:sldLayoutId id="2147483750" r:id="rId1"/>
    <p:sldLayoutId id="2147483751" r:id="rId2"/>
    <p:sldLayoutId id="2147483777" r:id="rId3"/>
  </p:sldLayoutIdLst>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hf hdr="0" ftr="0" dt="0"/>
  <p:txStyles>
    <p:titleStyle>
      <a:lvl1pPr algn="ctr" rtl="0" eaLnBrk="1" fontAlgn="base" hangingPunct="1">
        <a:spcBef>
          <a:spcPct val="0"/>
        </a:spcBef>
        <a:spcAft>
          <a:spcPct val="0"/>
        </a:spcAft>
        <a:defRPr sz="3200" b="1" kern="1200" cap="all">
          <a:solidFill>
            <a:srgbClr val="3E6682"/>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00" b="1">
          <a:solidFill>
            <a:srgbClr val="A2A39B"/>
          </a:solidFill>
          <a:latin typeface="Arial" charset="0"/>
          <a:ea typeface="ＭＳ Ｐゴシック" charset="0"/>
          <a:cs typeface="Arial" charset="0"/>
        </a:defRPr>
      </a:lvl2pPr>
      <a:lvl3pPr algn="l" rtl="0" eaLnBrk="1" fontAlgn="base" hangingPunct="1">
        <a:spcBef>
          <a:spcPct val="0"/>
        </a:spcBef>
        <a:spcAft>
          <a:spcPct val="0"/>
        </a:spcAft>
        <a:defRPr sz="1300" b="1">
          <a:solidFill>
            <a:srgbClr val="A2A39B"/>
          </a:solidFill>
          <a:latin typeface="Arial" charset="0"/>
          <a:ea typeface="ＭＳ Ｐゴシック" charset="0"/>
          <a:cs typeface="Arial" charset="0"/>
        </a:defRPr>
      </a:lvl3pPr>
      <a:lvl4pPr algn="l" rtl="0" eaLnBrk="1" fontAlgn="base" hangingPunct="1">
        <a:spcBef>
          <a:spcPct val="0"/>
        </a:spcBef>
        <a:spcAft>
          <a:spcPct val="0"/>
        </a:spcAft>
        <a:defRPr sz="1300" b="1">
          <a:solidFill>
            <a:srgbClr val="A2A39B"/>
          </a:solidFill>
          <a:latin typeface="Arial" charset="0"/>
          <a:ea typeface="ＭＳ Ｐゴシック" charset="0"/>
          <a:cs typeface="Arial" charset="0"/>
        </a:defRPr>
      </a:lvl4pPr>
      <a:lvl5pPr algn="l" rtl="0" eaLnBrk="1" fontAlgn="base" hangingPunct="1">
        <a:spcBef>
          <a:spcPct val="0"/>
        </a:spcBef>
        <a:spcAft>
          <a:spcPct val="0"/>
        </a:spcAft>
        <a:defRPr sz="1300" b="1">
          <a:solidFill>
            <a:srgbClr val="A2A39B"/>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192088" indent="-192088" algn="l" rtl="0" eaLnBrk="1" fontAlgn="base" hangingPunct="1">
        <a:spcBef>
          <a:spcPts val="175"/>
        </a:spcBef>
        <a:spcAft>
          <a:spcPct val="0"/>
        </a:spcAft>
        <a:buFont typeface="Arial" panose="020B0604020202020204" pitchFamily="34" charset="0"/>
        <a:defRPr sz="2000" kern="1200">
          <a:solidFill>
            <a:schemeClr val="bg1"/>
          </a:solidFill>
          <a:latin typeface="Arial" pitchFamily="34" charset="0"/>
          <a:ea typeface="ＭＳ Ｐゴシック" charset="0"/>
          <a:cs typeface="Arial" pitchFamily="34" charset="0"/>
        </a:defRPr>
      </a:lvl1pPr>
      <a:lvl2pPr marL="288925" indent="-160338" algn="l" rtl="0" eaLnBrk="1" fontAlgn="base" hangingPunct="1">
        <a:spcBef>
          <a:spcPts val="175"/>
        </a:spcBef>
        <a:spcAft>
          <a:spcPct val="0"/>
        </a:spcAft>
        <a:buFont typeface="Arial" panose="020B0604020202020204" pitchFamily="34" charset="0"/>
        <a:buChar char="–"/>
        <a:defRPr sz="2000" kern="1200">
          <a:solidFill>
            <a:schemeClr val="bg1"/>
          </a:solidFill>
          <a:latin typeface="Arial" pitchFamily="34" charset="0"/>
          <a:ea typeface="Arial" charset="0"/>
          <a:cs typeface="Arial" pitchFamily="34" charset="0"/>
        </a:defRPr>
      </a:lvl2pPr>
      <a:lvl3pPr marL="514350" indent="-128588" algn="l" rtl="0" eaLnBrk="1" fontAlgn="base" hangingPunct="1">
        <a:spcBef>
          <a:spcPts val="175"/>
        </a:spcBef>
        <a:spcAft>
          <a:spcPct val="0"/>
        </a:spcAft>
        <a:buFont typeface="Arial" panose="020B0604020202020204" pitchFamily="34" charset="0"/>
        <a:buChar char="•"/>
        <a:defRPr sz="1600" kern="1200">
          <a:solidFill>
            <a:schemeClr val="bg1"/>
          </a:solidFill>
          <a:latin typeface="Arial" pitchFamily="34" charset="0"/>
          <a:ea typeface="Arial" charset="0"/>
          <a:cs typeface="Arial" pitchFamily="34" charset="0"/>
        </a:defRPr>
      </a:lvl3pPr>
      <a:lvl4pPr marL="771525" indent="-128588" algn="l" rtl="0" eaLnBrk="1" fontAlgn="base" hangingPunct="1">
        <a:spcBef>
          <a:spcPts val="175"/>
        </a:spcBef>
        <a:spcAft>
          <a:spcPct val="0"/>
        </a:spcAft>
        <a:buFont typeface="Arial" panose="020B0604020202020204" pitchFamily="34" charset="0"/>
        <a:buChar char="–"/>
        <a:defRPr sz="1400" kern="1200">
          <a:solidFill>
            <a:schemeClr val="bg1"/>
          </a:solidFill>
          <a:latin typeface="Arial" pitchFamily="34" charset="0"/>
          <a:ea typeface="Arial" charset="0"/>
          <a:cs typeface="Arial" pitchFamily="34" charset="0"/>
        </a:defRPr>
      </a:lvl4pPr>
      <a:lvl5pPr marL="1028700" indent="-128588" algn="l" rtl="0" eaLnBrk="1" fontAlgn="base" hangingPunct="1">
        <a:spcBef>
          <a:spcPts val="175"/>
        </a:spcBef>
        <a:spcAft>
          <a:spcPct val="0"/>
        </a:spcAft>
        <a:buFont typeface="Arial" panose="020B0604020202020204" pitchFamily="34" charset="0"/>
        <a:buChar char="»"/>
        <a:defRPr sz="1200" kern="1200">
          <a:solidFill>
            <a:schemeClr val="bg1"/>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50" name="Picture 27"/>
          <p:cNvPicPr>
            <a:picLocks noChangeAspect="1"/>
          </p:cNvPicPr>
          <p:nvPr/>
        </p:nvPicPr>
        <p:blipFill>
          <a:blip r:embed="rId7" cstate="email">
            <a:clrChange>
              <a:clrFrom>
                <a:srgbClr val="000000"/>
              </a:clrFrom>
              <a:clrTo>
                <a:srgbClr val="00000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p:nvPr/>
        </p:nvSpPr>
        <p:spPr>
          <a:xfrm>
            <a:off x="184150" y="147640"/>
            <a:ext cx="8788400" cy="6518275"/>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013" dirty="0">
              <a:solidFill>
                <a:srgbClr val="83847A"/>
              </a:solidFill>
            </a:endParaRPr>
          </a:p>
        </p:txBody>
      </p:sp>
      <p:sp>
        <p:nvSpPr>
          <p:cNvPr id="4099" name="Title Placeholder 1"/>
          <p:cNvSpPr>
            <a:spLocks noGrp="1"/>
          </p:cNvSpPr>
          <p:nvPr>
            <p:ph type="title"/>
          </p:nvPr>
        </p:nvSpPr>
        <p:spPr bwMode="auto">
          <a:xfrm>
            <a:off x="304800" y="274638"/>
            <a:ext cx="8382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2053" name="Text Placeholder 2"/>
          <p:cNvSpPr>
            <a:spLocks noGrp="1"/>
          </p:cNvSpPr>
          <p:nvPr>
            <p:ph type="body" idx="1"/>
          </p:nvPr>
        </p:nvSpPr>
        <p:spPr bwMode="auto">
          <a:xfrm>
            <a:off x="304800" y="1233488"/>
            <a:ext cx="8382000" cy="471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5" name="Footer Placeholder 4"/>
          <p:cNvSpPr>
            <a:spLocks noGrp="1"/>
          </p:cNvSpPr>
          <p:nvPr>
            <p:ph type="ftr" sz="quarter" idx="3"/>
          </p:nvPr>
        </p:nvSpPr>
        <p:spPr>
          <a:xfrm>
            <a:off x="309564" y="6470650"/>
            <a:ext cx="2900362" cy="217488"/>
          </a:xfrm>
          <a:prstGeom prst="rect">
            <a:avLst/>
          </a:prstGeom>
        </p:spPr>
        <p:txBody>
          <a:bodyPr vert="horz" lIns="91440" tIns="45720" rIns="91440" bIns="45720" rtlCol="0" anchor="ctr"/>
          <a:lstStyle>
            <a:lvl1pPr algn="l" eaLnBrk="1" fontAlgn="auto" hangingPunct="1">
              <a:spcBef>
                <a:spcPts val="0"/>
              </a:spcBef>
              <a:spcAft>
                <a:spcPts val="0"/>
              </a:spcAft>
              <a:defRPr sz="422">
                <a:solidFill>
                  <a:srgbClr val="83847A">
                    <a:tint val="75000"/>
                  </a:srgbClr>
                </a:solidFill>
                <a:latin typeface="Arial" pitchFamily="34" charset="0"/>
                <a:ea typeface="+mn-ea"/>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8305801" y="228602"/>
            <a:ext cx="7270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422">
                <a:solidFill>
                  <a:srgbClr val="898989"/>
                </a:solidFill>
                <a:cs typeface="Arial" pitchFamily="34" charset="0"/>
              </a:defRPr>
            </a:lvl1pPr>
          </a:lstStyle>
          <a:p>
            <a:pPr>
              <a:defRPr/>
            </a:pPr>
            <a:fld id="{05E50139-3CF6-45C7-B5BB-A2AD400F7824}" type="slidenum">
              <a:rPr lang="en-US">
                <a:latin typeface="Arial"/>
              </a:rPr>
              <a:pPr>
                <a:defRPr/>
              </a:pPr>
              <a:t>‹#›</a:t>
            </a:fld>
            <a:endParaRPr lang="en-US" dirty="0">
              <a:latin typeface="Arial"/>
            </a:endParaRPr>
          </a:p>
        </p:txBody>
      </p:sp>
      <p:pic>
        <p:nvPicPr>
          <p:cNvPr id="2056"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59300" y="3416302"/>
            <a:ext cx="19050"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7" name="Group 14"/>
          <p:cNvGrpSpPr>
            <a:grpSpLocks/>
          </p:cNvGrpSpPr>
          <p:nvPr/>
        </p:nvGrpSpPr>
        <p:grpSpPr bwMode="auto">
          <a:xfrm>
            <a:off x="6980239" y="5672138"/>
            <a:ext cx="1912937" cy="855662"/>
            <a:chOff x="9293309" y="4602480"/>
            <a:chExt cx="2551391" cy="1083709"/>
          </a:xfrm>
        </p:grpSpPr>
        <p:pic>
          <p:nvPicPr>
            <p:cNvPr id="2059" name="Picture 15"/>
            <p:cNvPicPr>
              <a:picLocks noChangeAspect="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9293309" y="4661544"/>
              <a:ext cx="1268983" cy="102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6"/>
            <p:cNvPicPr>
              <a:picLocks noChangeAspect="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10531812" y="4602480"/>
              <a:ext cx="1312888" cy="1055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4012907" y="6638281"/>
            <a:ext cx="1261884" cy="196208"/>
          </a:xfrm>
          <a:prstGeom prst="rect">
            <a:avLst/>
          </a:prstGeom>
          <a:noFill/>
        </p:spPr>
        <p:txBody>
          <a:bodyPr wrap="none" rtlCol="0">
            <a:spAutoFit/>
          </a:bodyPr>
          <a:lstStyle/>
          <a:p>
            <a:pPr algn="ctr"/>
            <a:r>
              <a:rPr lang="en-US" sz="675" dirty="0">
                <a:solidFill>
                  <a:srgbClr val="83847A"/>
                </a:solidFill>
                <a:latin typeface="Arial"/>
              </a:rPr>
              <a:t>Not Releasable Under FOIA</a:t>
            </a:r>
          </a:p>
        </p:txBody>
      </p:sp>
    </p:spTree>
    <p:extLst>
      <p:ext uri="{BB962C8B-B14F-4D97-AF65-F5344CB8AC3E}">
        <p14:creationId xmlns:p14="http://schemas.microsoft.com/office/powerpoint/2010/main" val="1835058296"/>
      </p:ext>
    </p:extLst>
  </p:cSld>
  <p:clrMap bg1="dk1" tx1="lt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Lst>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hf hdr="0" ftr="0" dt="0"/>
  <p:txStyles>
    <p:titleStyle>
      <a:lvl1pPr algn="ctr" rtl="0" eaLnBrk="1" fontAlgn="base" hangingPunct="1">
        <a:spcBef>
          <a:spcPct val="0"/>
        </a:spcBef>
        <a:spcAft>
          <a:spcPct val="0"/>
        </a:spcAft>
        <a:defRPr sz="2400" b="1" kern="1200" cap="all">
          <a:solidFill>
            <a:srgbClr val="3E6682"/>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975" b="1">
          <a:solidFill>
            <a:srgbClr val="A2A39B"/>
          </a:solidFill>
          <a:latin typeface="Arial" charset="0"/>
          <a:ea typeface="ＭＳ Ｐゴシック" charset="0"/>
          <a:cs typeface="Arial" charset="0"/>
        </a:defRPr>
      </a:lvl2pPr>
      <a:lvl3pPr algn="l" rtl="0" eaLnBrk="1" fontAlgn="base" hangingPunct="1">
        <a:spcBef>
          <a:spcPct val="0"/>
        </a:spcBef>
        <a:spcAft>
          <a:spcPct val="0"/>
        </a:spcAft>
        <a:defRPr sz="975" b="1">
          <a:solidFill>
            <a:srgbClr val="A2A39B"/>
          </a:solidFill>
          <a:latin typeface="Arial" charset="0"/>
          <a:ea typeface="ＭＳ Ｐゴシック" charset="0"/>
          <a:cs typeface="Arial" charset="0"/>
        </a:defRPr>
      </a:lvl3pPr>
      <a:lvl4pPr algn="l" rtl="0" eaLnBrk="1" fontAlgn="base" hangingPunct="1">
        <a:spcBef>
          <a:spcPct val="0"/>
        </a:spcBef>
        <a:spcAft>
          <a:spcPct val="0"/>
        </a:spcAft>
        <a:defRPr sz="975" b="1">
          <a:solidFill>
            <a:srgbClr val="A2A39B"/>
          </a:solidFill>
          <a:latin typeface="Arial" charset="0"/>
          <a:ea typeface="ＭＳ Ｐゴシック" charset="0"/>
          <a:cs typeface="Arial" charset="0"/>
        </a:defRPr>
      </a:lvl4pPr>
      <a:lvl5pPr algn="l" rtl="0" eaLnBrk="1" fontAlgn="base" hangingPunct="1">
        <a:spcBef>
          <a:spcPct val="0"/>
        </a:spcBef>
        <a:spcAft>
          <a:spcPct val="0"/>
        </a:spcAft>
        <a:defRPr sz="975" b="1">
          <a:solidFill>
            <a:srgbClr val="A2A39B"/>
          </a:solidFill>
          <a:latin typeface="Arial" charset="0"/>
          <a:ea typeface="ＭＳ Ｐゴシック" charset="0"/>
          <a:cs typeface="Arial" charset="0"/>
        </a:defRPr>
      </a:lvl5pPr>
      <a:lvl6pPr marL="192881" algn="l" rtl="0" eaLnBrk="1" fontAlgn="base" hangingPunct="1">
        <a:spcBef>
          <a:spcPct val="0"/>
        </a:spcBef>
        <a:spcAft>
          <a:spcPct val="0"/>
        </a:spcAft>
        <a:defRPr sz="1856">
          <a:solidFill>
            <a:schemeClr val="tx1"/>
          </a:solidFill>
          <a:latin typeface="Arial" charset="0"/>
          <a:cs typeface="Arial" charset="0"/>
        </a:defRPr>
      </a:lvl6pPr>
      <a:lvl7pPr marL="385763" algn="l" rtl="0" eaLnBrk="1" fontAlgn="base" hangingPunct="1">
        <a:spcBef>
          <a:spcPct val="0"/>
        </a:spcBef>
        <a:spcAft>
          <a:spcPct val="0"/>
        </a:spcAft>
        <a:defRPr sz="1856">
          <a:solidFill>
            <a:schemeClr val="tx1"/>
          </a:solidFill>
          <a:latin typeface="Arial" charset="0"/>
          <a:cs typeface="Arial" charset="0"/>
        </a:defRPr>
      </a:lvl7pPr>
      <a:lvl8pPr marL="578644" algn="l" rtl="0" eaLnBrk="1" fontAlgn="base" hangingPunct="1">
        <a:spcBef>
          <a:spcPct val="0"/>
        </a:spcBef>
        <a:spcAft>
          <a:spcPct val="0"/>
        </a:spcAft>
        <a:defRPr sz="1856">
          <a:solidFill>
            <a:schemeClr val="tx1"/>
          </a:solidFill>
          <a:latin typeface="Arial" charset="0"/>
          <a:cs typeface="Arial" charset="0"/>
        </a:defRPr>
      </a:lvl8pPr>
      <a:lvl9pPr marL="771525" algn="l" rtl="0" eaLnBrk="1" fontAlgn="base" hangingPunct="1">
        <a:spcBef>
          <a:spcPct val="0"/>
        </a:spcBef>
        <a:spcAft>
          <a:spcPct val="0"/>
        </a:spcAft>
        <a:defRPr sz="1856">
          <a:solidFill>
            <a:schemeClr val="tx1"/>
          </a:solidFill>
          <a:latin typeface="Arial" charset="0"/>
          <a:cs typeface="Arial" charset="0"/>
        </a:defRPr>
      </a:lvl9pPr>
    </p:titleStyle>
    <p:bodyStyle>
      <a:lvl1pPr marL="144066" indent="-144066" algn="l" rtl="0" eaLnBrk="1" fontAlgn="base" hangingPunct="1">
        <a:spcBef>
          <a:spcPts val="131"/>
        </a:spcBef>
        <a:spcAft>
          <a:spcPct val="0"/>
        </a:spcAft>
        <a:buFont typeface="Arial" panose="020B0604020202020204" pitchFamily="34" charset="0"/>
        <a:defRPr sz="1500" kern="1200">
          <a:solidFill>
            <a:schemeClr val="bg1"/>
          </a:solidFill>
          <a:latin typeface="Arial" pitchFamily="34" charset="0"/>
          <a:ea typeface="ＭＳ Ｐゴシック" charset="0"/>
          <a:cs typeface="Arial" pitchFamily="34" charset="0"/>
        </a:defRPr>
      </a:lvl1pPr>
      <a:lvl2pPr marL="216694" indent="-120254" algn="l" rtl="0" eaLnBrk="1" fontAlgn="base" hangingPunct="1">
        <a:spcBef>
          <a:spcPts val="131"/>
        </a:spcBef>
        <a:spcAft>
          <a:spcPct val="0"/>
        </a:spcAft>
        <a:buFont typeface="Arial" panose="020B0604020202020204" pitchFamily="34" charset="0"/>
        <a:buChar char="–"/>
        <a:defRPr sz="1500" kern="1200">
          <a:solidFill>
            <a:schemeClr val="bg1"/>
          </a:solidFill>
          <a:latin typeface="Arial" pitchFamily="34" charset="0"/>
          <a:ea typeface="Arial" charset="0"/>
          <a:cs typeface="Arial" pitchFamily="34" charset="0"/>
        </a:defRPr>
      </a:lvl2pPr>
      <a:lvl3pPr marL="385763" indent="-96441" algn="l" rtl="0" eaLnBrk="1" fontAlgn="base" hangingPunct="1">
        <a:spcBef>
          <a:spcPts val="131"/>
        </a:spcBef>
        <a:spcAft>
          <a:spcPct val="0"/>
        </a:spcAft>
        <a:buFont typeface="Arial" panose="020B0604020202020204" pitchFamily="34" charset="0"/>
        <a:buChar char="•"/>
        <a:defRPr sz="1200" kern="1200">
          <a:solidFill>
            <a:schemeClr val="bg1"/>
          </a:solidFill>
          <a:latin typeface="Arial" pitchFamily="34" charset="0"/>
          <a:ea typeface="Arial" charset="0"/>
          <a:cs typeface="Arial" pitchFamily="34" charset="0"/>
        </a:defRPr>
      </a:lvl3pPr>
      <a:lvl4pPr marL="578644" indent="-96441" algn="l" rtl="0" eaLnBrk="1" fontAlgn="base" hangingPunct="1">
        <a:spcBef>
          <a:spcPts val="131"/>
        </a:spcBef>
        <a:spcAft>
          <a:spcPct val="0"/>
        </a:spcAft>
        <a:buFont typeface="Arial" panose="020B0604020202020204" pitchFamily="34" charset="0"/>
        <a:buChar char="–"/>
        <a:defRPr sz="1050" kern="1200">
          <a:solidFill>
            <a:schemeClr val="bg1"/>
          </a:solidFill>
          <a:latin typeface="Arial" pitchFamily="34" charset="0"/>
          <a:ea typeface="Arial" charset="0"/>
          <a:cs typeface="Arial" pitchFamily="34" charset="0"/>
        </a:defRPr>
      </a:lvl4pPr>
      <a:lvl5pPr marL="771525" indent="-96441" algn="l" rtl="0" eaLnBrk="1" fontAlgn="base" hangingPunct="1">
        <a:spcBef>
          <a:spcPts val="131"/>
        </a:spcBef>
        <a:spcAft>
          <a:spcPct val="0"/>
        </a:spcAft>
        <a:buFont typeface="Arial" panose="020B0604020202020204" pitchFamily="34" charset="0"/>
        <a:buChar char="»"/>
        <a:defRPr sz="900" kern="1200">
          <a:solidFill>
            <a:schemeClr val="bg1"/>
          </a:solidFill>
          <a:latin typeface="Arial" pitchFamily="34" charset="0"/>
          <a:ea typeface="Arial" charset="0"/>
          <a:cs typeface="Arial" pitchFamily="34" charset="0"/>
        </a:defRPr>
      </a:lvl5pPr>
      <a:lvl6pPr marL="1060847"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50" name="Picture 27"/>
          <p:cNvPicPr>
            <a:picLocks noChangeAspect="1"/>
          </p:cNvPicPr>
          <p:nvPr/>
        </p:nvPicPr>
        <p:blipFill>
          <a:blip r:embed="rId6" cstate="email">
            <a:clrChange>
              <a:clrFrom>
                <a:srgbClr val="000000"/>
              </a:clrFrom>
              <a:clrTo>
                <a:srgbClr val="00000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p:nvPr/>
        </p:nvSpPr>
        <p:spPr>
          <a:xfrm>
            <a:off x="184150" y="147638"/>
            <a:ext cx="8788400" cy="6518275"/>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350" dirty="0">
              <a:solidFill>
                <a:srgbClr val="83847A"/>
              </a:solidFill>
            </a:endParaRPr>
          </a:p>
        </p:txBody>
      </p:sp>
      <p:sp>
        <p:nvSpPr>
          <p:cNvPr id="4099" name="Title Placeholder 1"/>
          <p:cNvSpPr>
            <a:spLocks noGrp="1"/>
          </p:cNvSpPr>
          <p:nvPr>
            <p:ph type="title"/>
          </p:nvPr>
        </p:nvSpPr>
        <p:spPr bwMode="auto">
          <a:xfrm>
            <a:off x="304800" y="274638"/>
            <a:ext cx="8382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2053" name="Text Placeholder 2"/>
          <p:cNvSpPr>
            <a:spLocks noGrp="1"/>
          </p:cNvSpPr>
          <p:nvPr>
            <p:ph type="body" idx="1"/>
          </p:nvPr>
        </p:nvSpPr>
        <p:spPr bwMode="auto">
          <a:xfrm>
            <a:off x="304800" y="1233488"/>
            <a:ext cx="8382000" cy="471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5" name="Footer Placeholder 4"/>
          <p:cNvSpPr>
            <a:spLocks noGrp="1"/>
          </p:cNvSpPr>
          <p:nvPr>
            <p:ph type="ftr" sz="quarter" idx="3"/>
          </p:nvPr>
        </p:nvSpPr>
        <p:spPr>
          <a:xfrm>
            <a:off x="309563" y="6470650"/>
            <a:ext cx="2900362" cy="217488"/>
          </a:xfrm>
          <a:prstGeom prst="rect">
            <a:avLst/>
          </a:prstGeom>
        </p:spPr>
        <p:txBody>
          <a:bodyPr vert="horz" lIns="91440" tIns="45720" rIns="91440" bIns="45720" rtlCol="0" anchor="ctr"/>
          <a:lstStyle>
            <a:lvl1pPr algn="l" eaLnBrk="1" fontAlgn="auto" hangingPunct="1">
              <a:spcBef>
                <a:spcPts val="0"/>
              </a:spcBef>
              <a:spcAft>
                <a:spcPts val="0"/>
              </a:spcAft>
              <a:defRPr sz="563">
                <a:solidFill>
                  <a:srgbClr val="83847A">
                    <a:tint val="75000"/>
                  </a:srgbClr>
                </a:solidFill>
                <a:latin typeface="Arial" pitchFamily="34" charset="0"/>
                <a:ea typeface="+mn-ea"/>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8305800" y="228600"/>
            <a:ext cx="7270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563">
                <a:solidFill>
                  <a:srgbClr val="898989"/>
                </a:solidFill>
                <a:cs typeface="Arial" pitchFamily="34" charset="0"/>
              </a:defRPr>
            </a:lvl1pPr>
          </a:lstStyle>
          <a:p>
            <a:pPr>
              <a:defRPr/>
            </a:pPr>
            <a:fld id="{05E50139-3CF6-45C7-B5BB-A2AD400F7824}" type="slidenum">
              <a:rPr lang="en-US"/>
              <a:pPr>
                <a:defRPr/>
              </a:pPr>
              <a:t>‹#›</a:t>
            </a:fld>
            <a:endParaRPr lang="en-US" dirty="0"/>
          </a:p>
        </p:txBody>
      </p:sp>
      <p:pic>
        <p:nvPicPr>
          <p:cNvPr id="2056"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59300" y="3416300"/>
            <a:ext cx="19050"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7" name="Group 14"/>
          <p:cNvGrpSpPr>
            <a:grpSpLocks/>
          </p:cNvGrpSpPr>
          <p:nvPr/>
        </p:nvGrpSpPr>
        <p:grpSpPr bwMode="auto">
          <a:xfrm>
            <a:off x="6980238" y="5672138"/>
            <a:ext cx="1912937" cy="855662"/>
            <a:chOff x="9293309" y="4602480"/>
            <a:chExt cx="2551391" cy="1083709"/>
          </a:xfrm>
        </p:grpSpPr>
        <p:pic>
          <p:nvPicPr>
            <p:cNvPr id="2059" name="Picture 15"/>
            <p:cNvPicPr>
              <a:picLocks noChangeAspect="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9293309" y="4661544"/>
              <a:ext cx="1268983" cy="102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6"/>
            <p:cNvPicPr>
              <a:picLocks noChangeAspect="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10531812" y="4602480"/>
              <a:ext cx="1312888" cy="1055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3817340" y="6638281"/>
            <a:ext cx="1653018" cy="230832"/>
          </a:xfrm>
          <a:prstGeom prst="rect">
            <a:avLst/>
          </a:prstGeom>
          <a:noFill/>
        </p:spPr>
        <p:txBody>
          <a:bodyPr wrap="none" rtlCol="0">
            <a:spAutoFit/>
          </a:bodyPr>
          <a:lstStyle/>
          <a:p>
            <a:pPr algn="ctr"/>
            <a:r>
              <a:rPr lang="en-US" sz="900" dirty="0">
                <a:solidFill>
                  <a:srgbClr val="83847A"/>
                </a:solidFill>
              </a:rPr>
              <a:t>Not Releasable Under FOIA</a:t>
            </a:r>
          </a:p>
        </p:txBody>
      </p:sp>
    </p:spTree>
    <p:extLst>
      <p:ext uri="{BB962C8B-B14F-4D97-AF65-F5344CB8AC3E}">
        <p14:creationId xmlns:p14="http://schemas.microsoft.com/office/powerpoint/2010/main" val="3975903472"/>
      </p:ext>
    </p:extLst>
  </p:cSld>
  <p:clrMap bg1="dk1" tx1="lt1" bg2="dk2" tx2="lt2" accent1="accent1" accent2="accent2" accent3="accent3" accent4="accent4" accent5="accent5" accent6="accent6" hlink="hlink" folHlink="folHlink"/>
  <p:sldLayoutIdLst>
    <p:sldLayoutId id="2147483758" r:id="rId1"/>
    <p:sldLayoutId id="2147483759" r:id="rId2"/>
    <p:sldLayoutId id="2147483778" r:id="rId3"/>
  </p:sldLayoutIdLst>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hf hdr="0" ftr="0" dt="0"/>
  <p:txStyles>
    <p:titleStyle>
      <a:lvl1pPr algn="ctr" rtl="0" eaLnBrk="1" fontAlgn="base" hangingPunct="1">
        <a:spcBef>
          <a:spcPct val="0"/>
        </a:spcBef>
        <a:spcAft>
          <a:spcPct val="0"/>
        </a:spcAft>
        <a:defRPr sz="3200" b="1" kern="1200" cap="all">
          <a:solidFill>
            <a:srgbClr val="3E6682"/>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00" b="1">
          <a:solidFill>
            <a:srgbClr val="A2A39B"/>
          </a:solidFill>
          <a:latin typeface="Arial" charset="0"/>
          <a:ea typeface="ＭＳ Ｐゴシック" charset="0"/>
          <a:cs typeface="Arial" charset="0"/>
        </a:defRPr>
      </a:lvl2pPr>
      <a:lvl3pPr algn="l" rtl="0" eaLnBrk="1" fontAlgn="base" hangingPunct="1">
        <a:spcBef>
          <a:spcPct val="0"/>
        </a:spcBef>
        <a:spcAft>
          <a:spcPct val="0"/>
        </a:spcAft>
        <a:defRPr sz="1300" b="1">
          <a:solidFill>
            <a:srgbClr val="A2A39B"/>
          </a:solidFill>
          <a:latin typeface="Arial" charset="0"/>
          <a:ea typeface="ＭＳ Ｐゴシック" charset="0"/>
          <a:cs typeface="Arial" charset="0"/>
        </a:defRPr>
      </a:lvl3pPr>
      <a:lvl4pPr algn="l" rtl="0" eaLnBrk="1" fontAlgn="base" hangingPunct="1">
        <a:spcBef>
          <a:spcPct val="0"/>
        </a:spcBef>
        <a:spcAft>
          <a:spcPct val="0"/>
        </a:spcAft>
        <a:defRPr sz="1300" b="1">
          <a:solidFill>
            <a:srgbClr val="A2A39B"/>
          </a:solidFill>
          <a:latin typeface="Arial" charset="0"/>
          <a:ea typeface="ＭＳ Ｐゴシック" charset="0"/>
          <a:cs typeface="Arial" charset="0"/>
        </a:defRPr>
      </a:lvl4pPr>
      <a:lvl5pPr algn="l" rtl="0" eaLnBrk="1" fontAlgn="base" hangingPunct="1">
        <a:spcBef>
          <a:spcPct val="0"/>
        </a:spcBef>
        <a:spcAft>
          <a:spcPct val="0"/>
        </a:spcAft>
        <a:defRPr sz="1300" b="1">
          <a:solidFill>
            <a:srgbClr val="A2A39B"/>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192088" indent="-192088" algn="l" rtl="0" eaLnBrk="1" fontAlgn="base" hangingPunct="1">
        <a:spcBef>
          <a:spcPts val="175"/>
        </a:spcBef>
        <a:spcAft>
          <a:spcPct val="0"/>
        </a:spcAft>
        <a:buFont typeface="Arial" panose="020B0604020202020204" pitchFamily="34" charset="0"/>
        <a:defRPr sz="2000" kern="1200">
          <a:solidFill>
            <a:schemeClr val="bg1"/>
          </a:solidFill>
          <a:latin typeface="Arial" pitchFamily="34" charset="0"/>
          <a:ea typeface="ＭＳ Ｐゴシック" charset="0"/>
          <a:cs typeface="Arial" pitchFamily="34" charset="0"/>
        </a:defRPr>
      </a:lvl1pPr>
      <a:lvl2pPr marL="288925" indent="-160338" algn="l" rtl="0" eaLnBrk="1" fontAlgn="base" hangingPunct="1">
        <a:spcBef>
          <a:spcPts val="175"/>
        </a:spcBef>
        <a:spcAft>
          <a:spcPct val="0"/>
        </a:spcAft>
        <a:buFont typeface="Arial" panose="020B0604020202020204" pitchFamily="34" charset="0"/>
        <a:buChar char="–"/>
        <a:defRPr sz="2000" kern="1200">
          <a:solidFill>
            <a:schemeClr val="bg1"/>
          </a:solidFill>
          <a:latin typeface="Arial" pitchFamily="34" charset="0"/>
          <a:ea typeface="Arial" charset="0"/>
          <a:cs typeface="Arial" pitchFamily="34" charset="0"/>
        </a:defRPr>
      </a:lvl2pPr>
      <a:lvl3pPr marL="514350" indent="-128588" algn="l" rtl="0" eaLnBrk="1" fontAlgn="base" hangingPunct="1">
        <a:spcBef>
          <a:spcPts val="175"/>
        </a:spcBef>
        <a:spcAft>
          <a:spcPct val="0"/>
        </a:spcAft>
        <a:buFont typeface="Arial" panose="020B0604020202020204" pitchFamily="34" charset="0"/>
        <a:buChar char="•"/>
        <a:defRPr sz="1600" kern="1200">
          <a:solidFill>
            <a:schemeClr val="bg1"/>
          </a:solidFill>
          <a:latin typeface="Arial" pitchFamily="34" charset="0"/>
          <a:ea typeface="Arial" charset="0"/>
          <a:cs typeface="Arial" pitchFamily="34" charset="0"/>
        </a:defRPr>
      </a:lvl3pPr>
      <a:lvl4pPr marL="771525" indent="-128588" algn="l" rtl="0" eaLnBrk="1" fontAlgn="base" hangingPunct="1">
        <a:spcBef>
          <a:spcPts val="175"/>
        </a:spcBef>
        <a:spcAft>
          <a:spcPct val="0"/>
        </a:spcAft>
        <a:buFont typeface="Arial" panose="020B0604020202020204" pitchFamily="34" charset="0"/>
        <a:buChar char="–"/>
        <a:defRPr sz="1400" kern="1200">
          <a:solidFill>
            <a:schemeClr val="bg1"/>
          </a:solidFill>
          <a:latin typeface="Arial" pitchFamily="34" charset="0"/>
          <a:ea typeface="Arial" charset="0"/>
          <a:cs typeface="Arial" pitchFamily="34" charset="0"/>
        </a:defRPr>
      </a:lvl4pPr>
      <a:lvl5pPr marL="1028700" indent="-128588" algn="l" rtl="0" eaLnBrk="1" fontAlgn="base" hangingPunct="1">
        <a:spcBef>
          <a:spcPts val="175"/>
        </a:spcBef>
        <a:spcAft>
          <a:spcPct val="0"/>
        </a:spcAft>
        <a:buFont typeface="Arial" panose="020B0604020202020204" pitchFamily="34" charset="0"/>
        <a:buChar char="»"/>
        <a:defRPr sz="1200" kern="1200">
          <a:solidFill>
            <a:schemeClr val="bg1"/>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3.xml"/><Relationship Id="rId7" Type="http://schemas.openxmlformats.org/officeDocument/2006/relationships/image" Target="../media/image17.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8.png"/><Relationship Id="rId5" Type="http://schemas.openxmlformats.org/officeDocument/2006/relationships/hyperlink" Target="mailto:CESWL-BeaverLakeAcquisitionPublicComment@usace.army.mil"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1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8.xml"/><Relationship Id="rId7" Type="http://schemas.openxmlformats.org/officeDocument/2006/relationships/hyperlink" Target="https://www.swl.usace.army.mil/Missions/Real-Estate/Beaver-Lake-Land-Acquisition/"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hyperlink" Target="https://go.usa.gov/xsQyt" TargetMode="External"/><Relationship Id="rId5" Type="http://schemas.openxmlformats.org/officeDocument/2006/relationships/hyperlink" Target="mailto:CESWL-BeaverLakeAcquisitionPublicComment@usace.army.mil"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audio" Target="../media/media2.mp3"/><Relationship Id="rId2" Type="http://schemas.microsoft.com/office/2007/relationships/media" Target="../media/media2.mp3"/><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notesSlide" Target="../notesSlides/notesSlide2.xml"/><Relationship Id="rId4"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audio" Target="../media/media3.mp3"/><Relationship Id="rId7" Type="http://schemas.openxmlformats.org/officeDocument/2006/relationships/diagramLayout" Target="../diagrams/layout1.xml"/><Relationship Id="rId2" Type="http://schemas.microsoft.com/office/2007/relationships/media" Target="../media/media3.mp3"/><Relationship Id="rId1" Type="http://schemas.openxmlformats.org/officeDocument/2006/relationships/tags" Target="../tags/tag2.xml"/><Relationship Id="rId6" Type="http://schemas.openxmlformats.org/officeDocument/2006/relationships/diagramData" Target="../diagrams/data1.xml"/><Relationship Id="rId11" Type="http://schemas.openxmlformats.org/officeDocument/2006/relationships/image" Target="../media/image18.png"/><Relationship Id="rId5" Type="http://schemas.openxmlformats.org/officeDocument/2006/relationships/notesSlide" Target="../notesSlides/notesSlide3.xml"/><Relationship Id="rId10" Type="http://schemas.microsoft.com/office/2007/relationships/diagramDrawing" Target="../diagrams/drawing1.xml"/><Relationship Id="rId4" Type="http://schemas.openxmlformats.org/officeDocument/2006/relationships/slideLayout" Target="../slideLayouts/slideLayout8.xml"/><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8.png"/><Relationship Id="rId5" Type="http://schemas.openxmlformats.org/officeDocument/2006/relationships/slide" Target="slide4.xm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8.png"/><Relationship Id="rId5" Type="http://schemas.openxmlformats.org/officeDocument/2006/relationships/slide" Target="slide4.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9.png"/><Relationship Id="rId5" Type="http://schemas.openxmlformats.org/officeDocument/2006/relationships/slide" Target="slide4.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8.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hyperlink" Target="https://www.swl.usace.army.mil/Missions/Real-Estate/Beaver-Lake-Land-Acquisition/" TargetMode="External"/><Relationship Id="rId5" Type="http://schemas.openxmlformats.org/officeDocument/2006/relationships/image" Target="../media/image20.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579120" y="832104"/>
            <a:ext cx="3307080" cy="1357315"/>
          </a:xfrm>
        </p:spPr>
        <p:txBody>
          <a:bodyPr>
            <a:normAutofit fontScale="90000"/>
          </a:bodyPr>
          <a:lstStyle/>
          <a:p>
            <a:r>
              <a:rPr lang="en-US" dirty="0">
                <a:solidFill>
                  <a:schemeClr val="tx1"/>
                </a:solidFill>
              </a:rPr>
              <a:t>PROPOSED BEAVER LAKE Real Estate Land Acquisition PROJECT </a:t>
            </a:r>
            <a:br>
              <a:rPr lang="en-US" dirty="0"/>
            </a:br>
            <a:br>
              <a:rPr lang="en-US" dirty="0"/>
            </a:br>
            <a:r>
              <a:rPr lang="en-US" dirty="0"/>
              <a:t>Public comment</a:t>
            </a:r>
            <a:br>
              <a:rPr lang="en-US" dirty="0"/>
            </a:br>
            <a:r>
              <a:rPr lang="en-US" dirty="0"/>
              <a:t>Presentation</a:t>
            </a:r>
            <a:br>
              <a:rPr lang="en-US" dirty="0"/>
            </a:br>
            <a:endParaRPr lang="en-US" dirty="0"/>
          </a:p>
        </p:txBody>
      </p:sp>
      <p:sp>
        <p:nvSpPr>
          <p:cNvPr id="3075" name="Text Box 4"/>
          <p:cNvSpPr txBox="1">
            <a:spLocks noChangeArrowheads="1"/>
          </p:cNvSpPr>
          <p:nvPr/>
        </p:nvSpPr>
        <p:spPr bwMode="auto">
          <a:xfrm>
            <a:off x="579120" y="2895600"/>
            <a:ext cx="3307080" cy="1000274"/>
          </a:xfrm>
          <a:prstGeom prst="rect">
            <a:avLst/>
          </a:prstGeom>
          <a:noFill/>
          <a:ln w="9525">
            <a:noFill/>
            <a:miter lim="800000"/>
            <a:headEnd/>
            <a:tailEnd/>
          </a:ln>
        </p:spPr>
        <p:txBody>
          <a:bodyPr wrap="square">
            <a:spAutoFit/>
          </a:bodyPr>
          <a:lstStyle/>
          <a:p>
            <a:pPr fontAlgn="base">
              <a:spcBef>
                <a:spcPct val="50000"/>
              </a:spcBef>
              <a:spcAft>
                <a:spcPct val="0"/>
              </a:spcAft>
              <a:defRPr/>
            </a:pPr>
            <a:endParaRPr lang="en-US" sz="1400" dirty="0">
              <a:solidFill>
                <a:srgbClr val="000000"/>
              </a:solidFill>
            </a:endParaRPr>
          </a:p>
          <a:p>
            <a:pPr fontAlgn="base">
              <a:spcBef>
                <a:spcPct val="50000"/>
              </a:spcBef>
              <a:spcAft>
                <a:spcPct val="0"/>
              </a:spcAft>
              <a:defRPr/>
            </a:pPr>
            <a:endParaRPr lang="en-US" sz="1400" dirty="0">
              <a:solidFill>
                <a:srgbClr val="000000"/>
              </a:solidFill>
            </a:endParaRPr>
          </a:p>
          <a:p>
            <a:pPr fontAlgn="base">
              <a:spcBef>
                <a:spcPct val="50000"/>
              </a:spcBef>
              <a:spcAft>
                <a:spcPct val="0"/>
              </a:spcAft>
              <a:defRPr/>
            </a:pPr>
            <a:endParaRPr lang="en-US" sz="1600" b="1" dirty="0">
              <a:solidFill>
                <a:srgbClr val="000000"/>
              </a:solidFill>
            </a:endParaRPr>
          </a:p>
        </p:txBody>
      </p:sp>
      <p:sp>
        <p:nvSpPr>
          <p:cNvPr id="4" name="TextBox 3"/>
          <p:cNvSpPr txBox="1"/>
          <p:nvPr/>
        </p:nvSpPr>
        <p:spPr>
          <a:xfrm>
            <a:off x="623704" y="2495941"/>
            <a:ext cx="3460615" cy="1754326"/>
          </a:xfrm>
          <a:prstGeom prst="rect">
            <a:avLst/>
          </a:prstGeom>
          <a:noFill/>
        </p:spPr>
        <p:txBody>
          <a:bodyPr wrap="square" rtlCol="0">
            <a:spAutoFit/>
          </a:bodyPr>
          <a:lstStyle/>
          <a:p>
            <a:pPr fontAlgn="base">
              <a:spcBef>
                <a:spcPct val="0"/>
              </a:spcBef>
              <a:spcAft>
                <a:spcPct val="0"/>
              </a:spcAft>
            </a:pPr>
            <a:endParaRPr lang="en-US" dirty="0">
              <a:solidFill>
                <a:srgbClr val="000000"/>
              </a:solidFill>
            </a:endParaRPr>
          </a:p>
          <a:p>
            <a:pPr fontAlgn="base">
              <a:spcBef>
                <a:spcPct val="0"/>
              </a:spcBef>
              <a:spcAft>
                <a:spcPct val="0"/>
              </a:spcAft>
            </a:pPr>
            <a:r>
              <a:rPr lang="en-US" dirty="0">
                <a:solidFill>
                  <a:srgbClr val="000000"/>
                </a:solidFill>
              </a:rPr>
              <a:t>U.S. Army Corps of Engineers</a:t>
            </a:r>
          </a:p>
          <a:p>
            <a:pPr fontAlgn="base">
              <a:spcBef>
                <a:spcPct val="0"/>
              </a:spcBef>
              <a:spcAft>
                <a:spcPct val="0"/>
              </a:spcAft>
            </a:pPr>
            <a:r>
              <a:rPr lang="en-US" dirty="0">
                <a:solidFill>
                  <a:srgbClr val="000000"/>
                </a:solidFill>
              </a:rPr>
              <a:t>Little Rock District</a:t>
            </a:r>
          </a:p>
          <a:p>
            <a:pPr fontAlgn="base">
              <a:spcBef>
                <a:spcPct val="0"/>
              </a:spcBef>
              <a:spcAft>
                <a:spcPct val="0"/>
              </a:spcAft>
            </a:pPr>
            <a:r>
              <a:rPr lang="en-US" dirty="0">
                <a:solidFill>
                  <a:srgbClr val="000000"/>
                </a:solidFill>
              </a:rPr>
              <a:t>Beaver Lake</a:t>
            </a:r>
          </a:p>
          <a:p>
            <a:pPr fontAlgn="base">
              <a:spcBef>
                <a:spcPct val="0"/>
              </a:spcBef>
              <a:spcAft>
                <a:spcPct val="0"/>
              </a:spcAft>
            </a:pPr>
            <a:endParaRPr lang="en-US" dirty="0">
              <a:solidFill>
                <a:srgbClr val="000000"/>
              </a:solidFill>
            </a:endParaRPr>
          </a:p>
          <a:p>
            <a:pPr fontAlgn="base">
              <a:spcBef>
                <a:spcPct val="0"/>
              </a:spcBef>
              <a:spcAft>
                <a:spcPct val="0"/>
              </a:spcAft>
            </a:pPr>
            <a:r>
              <a:rPr lang="en-US" dirty="0">
                <a:solidFill>
                  <a:srgbClr val="000000"/>
                </a:solidFill>
              </a:rPr>
              <a:t>May 3, 2021</a:t>
            </a:r>
          </a:p>
        </p:txBody>
      </p:sp>
      <p:sp>
        <p:nvSpPr>
          <p:cNvPr id="17" name="Text Box 9"/>
          <p:cNvSpPr txBox="1">
            <a:spLocks noChangeArrowheads="1"/>
          </p:cNvSpPr>
          <p:nvPr/>
        </p:nvSpPr>
        <p:spPr bwMode="auto">
          <a:xfrm>
            <a:off x="0" y="5704475"/>
            <a:ext cx="3586163" cy="369332"/>
          </a:xfrm>
          <a:prstGeom prst="rect">
            <a:avLst/>
          </a:prstGeom>
          <a:noFill/>
          <a:ln w="9525">
            <a:noFill/>
            <a:miter lim="800000"/>
            <a:headEnd/>
            <a:tailEnd/>
          </a:ln>
          <a:effectLst/>
        </p:spPr>
        <p:txBody>
          <a:bodyPr wrap="square" lIns="0" tIns="0" rIns="0" bIns="0">
            <a:spAutoFit/>
          </a:bodyPr>
          <a:lstStyle/>
          <a:p>
            <a:pPr algn="r" fontAlgn="base">
              <a:spcBef>
                <a:spcPct val="0"/>
              </a:spcBef>
              <a:spcAft>
                <a:spcPct val="0"/>
              </a:spcAft>
              <a:defRPr/>
            </a:pPr>
            <a:r>
              <a:rPr lang="en-US" sz="2400" b="1" dirty="0">
                <a:solidFill>
                  <a:srgbClr val="A50021"/>
                </a:solidFill>
                <a:latin typeface="Arial" pitchFamily="34" charset="0"/>
                <a:ea typeface="ＭＳ Ｐゴシック" pitchFamily="34" charset="-128"/>
              </a:rPr>
              <a:t>BUILDING STRONG</a:t>
            </a:r>
            <a:r>
              <a:rPr lang="en-US" b="1" baseline="-25000" dirty="0">
                <a:solidFill>
                  <a:srgbClr val="A50021"/>
                </a:solidFill>
                <a:latin typeface="Arial" pitchFamily="34" charset="0"/>
                <a:ea typeface="ＭＳ Ｐゴシック" pitchFamily="34" charset="-128"/>
              </a:rPr>
              <a:t>®</a:t>
            </a:r>
          </a:p>
        </p:txBody>
      </p:sp>
      <p:sp>
        <p:nvSpPr>
          <p:cNvPr id="18" name="TextBox 17"/>
          <p:cNvSpPr txBox="1"/>
          <p:nvPr/>
        </p:nvSpPr>
        <p:spPr>
          <a:xfrm>
            <a:off x="2497637" y="5994503"/>
            <a:ext cx="3416175" cy="307777"/>
          </a:xfrm>
          <a:prstGeom prst="rect">
            <a:avLst/>
          </a:prstGeom>
          <a:noFill/>
        </p:spPr>
        <p:txBody>
          <a:bodyPr wrap="square">
            <a:spAutoFit/>
          </a:bodyPr>
          <a:lstStyle/>
          <a:p>
            <a:pPr fontAlgn="base">
              <a:spcBef>
                <a:spcPct val="0"/>
              </a:spcBef>
              <a:spcAft>
                <a:spcPct val="0"/>
              </a:spcAft>
              <a:defRPr/>
            </a:pPr>
            <a:r>
              <a:rPr lang="en-US" sz="1400" b="1" i="1" dirty="0">
                <a:solidFill>
                  <a:srgbClr val="A50021"/>
                </a:solidFill>
                <a:latin typeface="Arial" pitchFamily="34" charset="0"/>
                <a:ea typeface="ＭＳ Ｐゴシック" pitchFamily="34" charset="-128"/>
              </a:rPr>
              <a:t>and Taking Care of People!</a:t>
            </a:r>
          </a:p>
        </p:txBody>
      </p:sp>
      <p:pic>
        <p:nvPicPr>
          <p:cNvPr id="2" name="Picture 1">
            <a:extLst>
              <a:ext uri="{FF2B5EF4-FFF2-40B4-BE49-F238E27FC236}">
                <a16:creationId xmlns:a16="http://schemas.microsoft.com/office/drawing/2014/main" id="{5D5D67B5-4F1F-4783-B483-4B03164F6BE6}"/>
              </a:ext>
            </a:extLst>
          </p:cNvPr>
          <p:cNvPicPr>
            <a:picLocks noChangeAspect="1"/>
          </p:cNvPicPr>
          <p:nvPr/>
        </p:nvPicPr>
        <p:blipFill>
          <a:blip r:embed="rId5"/>
          <a:stretch>
            <a:fillRect/>
          </a:stretch>
        </p:blipFill>
        <p:spPr>
          <a:xfrm>
            <a:off x="6509616" y="5704475"/>
            <a:ext cx="1338777" cy="1036440"/>
          </a:xfrm>
          <a:prstGeom prst="rect">
            <a:avLst/>
          </a:prstGeom>
        </p:spPr>
      </p:pic>
      <p:pic>
        <p:nvPicPr>
          <p:cNvPr id="5" name="Picture 4">
            <a:extLst>
              <a:ext uri="{FF2B5EF4-FFF2-40B4-BE49-F238E27FC236}">
                <a16:creationId xmlns:a16="http://schemas.microsoft.com/office/drawing/2014/main" id="{53A7AC0C-2677-4BEC-9168-B795B6419229}"/>
              </a:ext>
            </a:extLst>
          </p:cNvPr>
          <p:cNvPicPr>
            <a:picLocks noChangeAspect="1"/>
          </p:cNvPicPr>
          <p:nvPr/>
        </p:nvPicPr>
        <p:blipFill>
          <a:blip r:embed="rId6"/>
          <a:stretch>
            <a:fillRect/>
          </a:stretch>
        </p:blipFill>
        <p:spPr>
          <a:xfrm>
            <a:off x="3611047" y="1355912"/>
            <a:ext cx="3043569" cy="3079376"/>
          </a:xfrm>
          <a:prstGeom prst="rect">
            <a:avLst/>
          </a:prstGeom>
          <a:ln w="25400">
            <a:solidFill>
              <a:schemeClr val="tx1"/>
            </a:solidFill>
          </a:ln>
        </p:spPr>
      </p:pic>
      <p:pic>
        <p:nvPicPr>
          <p:cNvPr id="6" name="Picture 5">
            <a:extLst>
              <a:ext uri="{FF2B5EF4-FFF2-40B4-BE49-F238E27FC236}">
                <a16:creationId xmlns:a16="http://schemas.microsoft.com/office/drawing/2014/main" id="{69053EAB-E036-457F-8F0D-4020988C79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0259" y="2895600"/>
            <a:ext cx="2994492" cy="2245869"/>
          </a:xfrm>
          <a:prstGeom prst="rect">
            <a:avLst/>
          </a:prstGeom>
          <a:ln w="25400">
            <a:solidFill>
              <a:schemeClr val="tx1"/>
            </a:solidFill>
          </a:ln>
        </p:spPr>
      </p:pic>
      <p:pic>
        <p:nvPicPr>
          <p:cNvPr id="8" name="slide 1">
            <a:hlinkClick r:id="" action="ppaction://media"/>
            <a:extLst>
              <a:ext uri="{FF2B5EF4-FFF2-40B4-BE49-F238E27FC236}">
                <a16:creationId xmlns:a16="http://schemas.microsoft.com/office/drawing/2014/main" id="{1B0A37F4-2244-4C80-8392-6711FA71F53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5468" y="279130"/>
            <a:ext cx="609600" cy="609600"/>
          </a:xfrm>
          <a:prstGeom prst="rect">
            <a:avLst/>
          </a:prstGeom>
        </p:spPr>
      </p:pic>
    </p:spTree>
    <p:extLst>
      <p:ext uri="{BB962C8B-B14F-4D97-AF65-F5344CB8AC3E}">
        <p14:creationId xmlns:p14="http://schemas.microsoft.com/office/powerpoint/2010/main" val="2729715572"/>
      </p:ext>
    </p:extLst>
  </p:cSld>
  <p:clrMapOvr>
    <a:masterClrMapping/>
  </p:clrMapOvr>
  <p:transition spd="slow" advClick="0" advTm="78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7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2282" y="1710297"/>
            <a:ext cx="8479436" cy="5147703"/>
          </a:xfrm>
        </p:spPr>
        <p:txBody>
          <a:bodyPr/>
          <a:lstStyle/>
          <a:p>
            <a:pPr marL="342900" indent="-342900">
              <a:buFont typeface="Arial" panose="020B0604020202020204" pitchFamily="34" charset="0"/>
              <a:buChar char="•"/>
            </a:pPr>
            <a:r>
              <a:rPr lang="en-US" b="1" dirty="0">
                <a:solidFill>
                  <a:srgbClr val="D60093"/>
                </a:solidFill>
              </a:rPr>
              <a:t>Right of Entry (ROE) </a:t>
            </a:r>
            <a:r>
              <a:rPr lang="en-US" dirty="0"/>
              <a:t>permits will be sent out to landowners as applicable for the first step of the NEPA process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Through the ROE, the Corps of Engineers is requesting </a:t>
            </a:r>
            <a:r>
              <a:rPr lang="en-US" b="1" dirty="0">
                <a:solidFill>
                  <a:srgbClr val="D60093"/>
                </a:solidFill>
              </a:rPr>
              <a:t>permission</a:t>
            </a:r>
            <a:r>
              <a:rPr lang="en-US" dirty="0"/>
              <a:t> to enter the property in order to conduct required </a:t>
            </a:r>
            <a:r>
              <a:rPr lang="en-US" b="1" dirty="0">
                <a:solidFill>
                  <a:srgbClr val="D60093"/>
                </a:solidFill>
              </a:rPr>
              <a:t>environmental surveys </a:t>
            </a:r>
            <a:r>
              <a:rPr lang="en-US" dirty="0"/>
              <a:t>and potentially </a:t>
            </a:r>
            <a:r>
              <a:rPr lang="en-US" b="1" dirty="0">
                <a:solidFill>
                  <a:srgbClr val="D60093"/>
                </a:solidFill>
              </a:rPr>
              <a:t>traditional land surveys </a:t>
            </a:r>
            <a:r>
              <a:rPr lang="en-US" dirty="0"/>
              <a:t>(</a:t>
            </a:r>
            <a:r>
              <a:rPr lang="en-US" b="1" dirty="0">
                <a:solidFill>
                  <a:srgbClr val="D60093"/>
                </a:solidFill>
              </a:rPr>
              <a:t>at no cost </a:t>
            </a:r>
            <a:r>
              <a:rPr lang="en-US" dirty="0"/>
              <a:t>to the landowner)</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An </a:t>
            </a:r>
            <a:r>
              <a:rPr lang="en-US" b="1" dirty="0">
                <a:solidFill>
                  <a:srgbClr val="D60093"/>
                </a:solidFill>
              </a:rPr>
              <a:t>external</a:t>
            </a:r>
            <a:r>
              <a:rPr lang="en-US" dirty="0"/>
              <a:t> </a:t>
            </a:r>
            <a:r>
              <a:rPr lang="en-US" b="1" dirty="0">
                <a:solidFill>
                  <a:srgbClr val="D60093"/>
                </a:solidFill>
              </a:rPr>
              <a:t>appraiser </a:t>
            </a:r>
            <a:r>
              <a:rPr lang="en-US" dirty="0"/>
              <a:t>would then estimate the value of the property</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If applicable, the Corps of Engineers would acquire the land </a:t>
            </a:r>
            <a:r>
              <a:rPr lang="en-US" b="1" dirty="0">
                <a:solidFill>
                  <a:srgbClr val="D60093"/>
                </a:solidFill>
              </a:rPr>
              <a:t>as funding will allow</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sz="1800" dirty="0"/>
          </a:p>
          <a:p>
            <a:endParaRPr lang="en-US" sz="1800" dirty="0"/>
          </a:p>
        </p:txBody>
      </p:sp>
      <p:grpSp>
        <p:nvGrpSpPr>
          <p:cNvPr id="4" name="Group 3"/>
          <p:cNvGrpSpPr/>
          <p:nvPr/>
        </p:nvGrpSpPr>
        <p:grpSpPr>
          <a:xfrm>
            <a:off x="0" y="0"/>
            <a:ext cx="2357437" cy="1414462"/>
            <a:chOff x="2593181" y="1746406"/>
            <a:chExt cx="2357437" cy="1414462"/>
          </a:xfrm>
          <a:scene3d>
            <a:camera prst="orthographicFront">
              <a:rot lat="0" lon="0" rev="0"/>
            </a:camera>
            <a:lightRig rig="balanced" dir="t">
              <a:rot lat="0" lon="0" rev="8700000"/>
            </a:lightRig>
          </a:scene3d>
        </p:grpSpPr>
        <p:sp>
          <p:nvSpPr>
            <p:cNvPr id="5" name="Rectangle 4"/>
            <p:cNvSpPr/>
            <p:nvPr/>
          </p:nvSpPr>
          <p:spPr>
            <a:xfrm>
              <a:off x="2593181" y="1746406"/>
              <a:ext cx="2357437" cy="1414462"/>
            </a:xfrm>
            <a:prstGeom prst="rect">
              <a:avLst/>
            </a:prstGeom>
            <a:solidFill>
              <a:srgbClr val="CC0099"/>
            </a:solidFill>
            <a:ln>
              <a:noFill/>
            </a:ln>
            <a:effectLst>
              <a:outerShdw blurRad="44450" dist="27940" dir="5400000" algn="ctr">
                <a:srgbClr val="000000">
                  <a:alpha val="32000"/>
                </a:srgbClr>
              </a:outerShdw>
            </a:effectLst>
            <a:sp3d>
              <a:bevelT w="190500" h="38100"/>
            </a:sp3d>
          </p:spPr>
          <p:style>
            <a:lnRef idx="2">
              <a:scrgbClr r="0" g="0" b="0"/>
            </a:lnRef>
            <a:fillRef idx="1">
              <a:scrgbClr r="0" g="0" b="0"/>
            </a:fillRef>
            <a:effectRef idx="0">
              <a:scrgbClr r="0" g="0" b="0"/>
            </a:effectRef>
            <a:fontRef idx="minor">
              <a:schemeClr val="lt1"/>
            </a:fontRef>
          </p:style>
        </p:sp>
        <p:sp>
          <p:nvSpPr>
            <p:cNvPr id="6" name="Rectangle 5"/>
            <p:cNvSpPr/>
            <p:nvPr/>
          </p:nvSpPr>
          <p:spPr>
            <a:xfrm>
              <a:off x="2593181" y="1746406"/>
              <a:ext cx="2357437" cy="141446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a:r>
                <a:rPr lang="en-US" sz="2800" b="1" dirty="0">
                  <a:solidFill>
                    <a:schemeClr val="bg2"/>
                  </a:solidFill>
                </a:rPr>
                <a:t>What would be the process?</a:t>
              </a:r>
            </a:p>
          </p:txBody>
        </p:sp>
      </p:grpSp>
      <p:pic>
        <p:nvPicPr>
          <p:cNvPr id="2" name="slide 10">
            <a:hlinkClick r:id="" action="ppaction://media"/>
            <a:extLst>
              <a:ext uri="{FF2B5EF4-FFF2-40B4-BE49-F238E27FC236}">
                <a16:creationId xmlns:a16="http://schemas.microsoft.com/office/drawing/2014/main" id="{DA207EE7-270C-46E9-9796-8CE0645492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66745" y="402431"/>
            <a:ext cx="609600" cy="609600"/>
          </a:xfrm>
          <a:prstGeom prst="rect">
            <a:avLst/>
          </a:prstGeom>
        </p:spPr>
      </p:pic>
    </p:spTree>
    <p:extLst>
      <p:ext uri="{BB962C8B-B14F-4D97-AF65-F5344CB8AC3E}">
        <p14:creationId xmlns:p14="http://schemas.microsoft.com/office/powerpoint/2010/main" val="1581258199"/>
      </p:ext>
    </p:extLst>
  </p:cSld>
  <p:clrMapOvr>
    <a:masterClrMapping/>
  </p:clrMapOvr>
  <mc:AlternateContent xmlns:mc="http://schemas.openxmlformats.org/markup-compatibility/2006" xmlns:p14="http://schemas.microsoft.com/office/powerpoint/2010/main">
    <mc:Choice Requires="p14">
      <p:transition p14:dur="10" advClick="0" advTm="50000"/>
    </mc:Choice>
    <mc:Fallback xmlns="">
      <p:transition advClick="0" advTm="5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7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2755900" cy="1414462"/>
            <a:chOff x="5186362" y="1746406"/>
            <a:chExt cx="2357437" cy="1414462"/>
          </a:xfrm>
          <a:scene3d>
            <a:camera prst="orthographicFront">
              <a:rot lat="0" lon="0" rev="0"/>
            </a:camera>
            <a:lightRig rig="balanced" dir="t">
              <a:rot lat="0" lon="0" rev="8700000"/>
            </a:lightRig>
          </a:scene3d>
        </p:grpSpPr>
        <p:sp>
          <p:nvSpPr>
            <p:cNvPr id="5" name="Rectangle 4"/>
            <p:cNvSpPr/>
            <p:nvPr/>
          </p:nvSpPr>
          <p:spPr>
            <a:xfrm>
              <a:off x="5186362" y="1746406"/>
              <a:ext cx="2357437" cy="1414462"/>
            </a:xfrm>
            <a:prstGeom prst="rect">
              <a:avLst/>
            </a:prstGeom>
            <a:solidFill>
              <a:srgbClr val="FFC000"/>
            </a:solidFill>
            <a:ln>
              <a:noFill/>
            </a:ln>
            <a:effectLst>
              <a:outerShdw blurRad="44450" dist="27940" dir="5400000" algn="ctr">
                <a:srgbClr val="000000">
                  <a:alpha val="32000"/>
                </a:srgbClr>
              </a:outerShdw>
            </a:effectLst>
            <a:sp3d>
              <a:bevelT w="190500" h="38100"/>
            </a:sp3d>
          </p:spPr>
          <p:style>
            <a:lnRef idx="2">
              <a:scrgbClr r="0" g="0" b="0"/>
            </a:lnRef>
            <a:fillRef idx="1">
              <a:scrgbClr r="0" g="0" b="0"/>
            </a:fillRef>
            <a:effectRef idx="0">
              <a:scrgbClr r="0" g="0" b="0"/>
            </a:effectRef>
            <a:fontRef idx="minor">
              <a:schemeClr val="lt1"/>
            </a:fontRef>
          </p:style>
        </p:sp>
        <p:sp>
          <p:nvSpPr>
            <p:cNvPr id="6" name="Rectangle 5"/>
            <p:cNvSpPr/>
            <p:nvPr/>
          </p:nvSpPr>
          <p:spPr>
            <a:xfrm>
              <a:off x="5186362" y="1746406"/>
              <a:ext cx="2357437" cy="141446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a:r>
                <a:rPr lang="en-US" sz="2800" b="1" dirty="0">
                  <a:solidFill>
                    <a:schemeClr val="bg2"/>
                  </a:solidFill>
                </a:rPr>
                <a:t>How would I be compensated?</a:t>
              </a:r>
            </a:p>
          </p:txBody>
        </p:sp>
      </p:grpSp>
      <p:sp>
        <p:nvSpPr>
          <p:cNvPr id="7" name="Content Placeholder 2"/>
          <p:cNvSpPr>
            <a:spLocks noGrp="1"/>
          </p:cNvSpPr>
          <p:nvPr>
            <p:ph idx="1"/>
          </p:nvPr>
        </p:nvSpPr>
        <p:spPr>
          <a:xfrm>
            <a:off x="457200" y="1747078"/>
            <a:ext cx="8229600" cy="4403691"/>
          </a:xfrm>
        </p:spPr>
        <p:txBody>
          <a:body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The </a:t>
            </a:r>
            <a:r>
              <a:rPr lang="en-US" b="1" dirty="0">
                <a:solidFill>
                  <a:srgbClr val="FFC000"/>
                </a:solidFill>
              </a:rPr>
              <a:t>external appraiser </a:t>
            </a:r>
            <a:r>
              <a:rPr lang="en-US" dirty="0"/>
              <a:t>would determine the fair market value of the land</a:t>
            </a:r>
          </a:p>
          <a:p>
            <a:pPr marL="0" indent="0"/>
            <a:endParaRPr lang="en-US" dirty="0"/>
          </a:p>
          <a:p>
            <a:pPr marL="342900" indent="-342900">
              <a:buFont typeface="Arial" panose="020B0604020202020204" pitchFamily="34" charset="0"/>
              <a:buChar char="•"/>
            </a:pPr>
            <a:r>
              <a:rPr lang="en-US" b="1" dirty="0">
                <a:solidFill>
                  <a:srgbClr val="FFC000"/>
                </a:solidFill>
              </a:rPr>
              <a:t>Negotiations</a:t>
            </a:r>
            <a:r>
              <a:rPr lang="en-US" dirty="0"/>
              <a:t> would occur between the Corps of Engineers and the landowner</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Eminent domain through condemnation is </a:t>
            </a:r>
            <a:r>
              <a:rPr lang="en-US" b="1" dirty="0">
                <a:solidFill>
                  <a:srgbClr val="FFC000"/>
                </a:solidFill>
              </a:rPr>
              <a:t>authorized</a:t>
            </a:r>
            <a:r>
              <a:rPr lang="en-US" dirty="0"/>
              <a:t>, however would only be used if negotiations through other means are unsuccessful</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All land acquisitions would be </a:t>
            </a:r>
            <a:r>
              <a:rPr lang="en-US" b="1" dirty="0">
                <a:solidFill>
                  <a:srgbClr val="FFC000"/>
                </a:solidFill>
              </a:rPr>
              <a:t>in compliance with </a:t>
            </a:r>
            <a:r>
              <a:rPr lang="en-US" dirty="0"/>
              <a:t>the Uniform Relocation Act and federal land acquisition law</a:t>
            </a:r>
          </a:p>
          <a:p>
            <a:pPr marL="342900" lvl="1" indent="-342900">
              <a:buFont typeface="Wingdings" panose="05000000000000000000" pitchFamily="2" charset="2"/>
              <a:buChar char="§"/>
            </a:pPr>
            <a:endParaRPr lang="en-US" sz="2400" dirty="0">
              <a:solidFill>
                <a:srgbClr val="000000"/>
              </a:solidFill>
              <a:ea typeface="+mn-ea"/>
              <a:cs typeface="+mn-cs"/>
            </a:endParaRPr>
          </a:p>
          <a:p>
            <a:pPr lvl="1">
              <a:buFont typeface="Wingdings" panose="05000000000000000000" pitchFamily="2" charset="2"/>
              <a:buChar char="§"/>
            </a:pPr>
            <a:endParaRPr lang="en-US" sz="2000" dirty="0">
              <a:solidFill>
                <a:srgbClr val="000000"/>
              </a:solidFill>
              <a:ea typeface="+mn-ea"/>
              <a:cs typeface="+mn-cs"/>
            </a:endParaRPr>
          </a:p>
          <a:p>
            <a:endParaRPr lang="en-US" sz="2400" dirty="0"/>
          </a:p>
          <a:p>
            <a:endParaRPr lang="en-US" sz="2400" dirty="0"/>
          </a:p>
          <a:p>
            <a:endParaRPr lang="en-US" sz="2400" dirty="0"/>
          </a:p>
          <a:p>
            <a:endParaRPr lang="en-US" sz="2400" dirty="0"/>
          </a:p>
          <a:p>
            <a:endParaRPr lang="en-US" sz="2400" dirty="0"/>
          </a:p>
          <a:p>
            <a:endParaRPr lang="en-US" sz="1800" dirty="0"/>
          </a:p>
          <a:p>
            <a:pPr>
              <a:buNone/>
            </a:pPr>
            <a:endParaRPr lang="en-US" dirty="0"/>
          </a:p>
          <a:p>
            <a:endParaRPr lang="en-US" dirty="0"/>
          </a:p>
        </p:txBody>
      </p:sp>
      <p:pic>
        <p:nvPicPr>
          <p:cNvPr id="2" name="slide 11">
            <a:hlinkClick r:id="" action="ppaction://media"/>
            <a:extLst>
              <a:ext uri="{FF2B5EF4-FFF2-40B4-BE49-F238E27FC236}">
                <a16:creationId xmlns:a16="http://schemas.microsoft.com/office/drawing/2014/main" id="{36C929AD-610E-471A-8E71-2008A1A29D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402431"/>
            <a:ext cx="609600" cy="609600"/>
          </a:xfrm>
          <a:prstGeom prst="rect">
            <a:avLst/>
          </a:prstGeom>
        </p:spPr>
      </p:pic>
    </p:spTree>
    <p:extLst>
      <p:ext uri="{BB962C8B-B14F-4D97-AF65-F5344CB8AC3E}">
        <p14:creationId xmlns:p14="http://schemas.microsoft.com/office/powerpoint/2010/main" val="1128908904"/>
      </p:ext>
    </p:extLst>
  </p:cSld>
  <p:clrMapOvr>
    <a:masterClrMapping/>
  </p:clrMapOvr>
  <mc:AlternateContent xmlns:mc="http://schemas.openxmlformats.org/markup-compatibility/2006" xmlns:p14="http://schemas.microsoft.com/office/powerpoint/2010/main">
    <mc:Choice Requires="p14">
      <p:transition p14:dur="10" advClick="0" advTm="50000"/>
    </mc:Choice>
    <mc:Fallback xmlns="">
      <p:transition advClick="0" advTm="5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2357437" cy="1414462"/>
            <a:chOff x="3889771" y="3355975"/>
            <a:chExt cx="2357437" cy="1414462"/>
          </a:xfrm>
          <a:scene3d>
            <a:camera prst="orthographicFront">
              <a:rot lat="0" lon="0" rev="0"/>
            </a:camera>
            <a:lightRig rig="balanced" dir="t">
              <a:rot lat="0" lon="0" rev="8700000"/>
            </a:lightRig>
          </a:scene3d>
        </p:grpSpPr>
        <p:sp>
          <p:nvSpPr>
            <p:cNvPr id="5" name="Rectangle 4"/>
            <p:cNvSpPr/>
            <p:nvPr/>
          </p:nvSpPr>
          <p:spPr>
            <a:xfrm>
              <a:off x="3889771" y="3355975"/>
              <a:ext cx="2357437" cy="1414462"/>
            </a:xfrm>
            <a:prstGeom prst="rect">
              <a:avLst/>
            </a:prstGeom>
            <a:solidFill>
              <a:schemeClr val="bg1">
                <a:lumMod val="50000"/>
              </a:schemeClr>
            </a:solidFill>
            <a:ln>
              <a:noFill/>
            </a:ln>
            <a:effectLst>
              <a:outerShdw blurRad="44450" dist="27940" dir="5400000" algn="ctr">
                <a:srgbClr val="000000">
                  <a:alpha val="32000"/>
                </a:srgbClr>
              </a:outerShdw>
            </a:effectLst>
            <a:sp3d>
              <a:bevelT w="190500" h="38100"/>
            </a:sp3d>
          </p:spPr>
          <p:style>
            <a:lnRef idx="2">
              <a:scrgbClr r="0" g="0" b="0"/>
            </a:lnRef>
            <a:fillRef idx="1">
              <a:scrgbClr r="0" g="0" b="0"/>
            </a:fillRef>
            <a:effectRef idx="0">
              <a:scrgbClr r="0" g="0" b="0"/>
            </a:effectRef>
            <a:fontRef idx="minor">
              <a:schemeClr val="lt1"/>
            </a:fontRef>
          </p:style>
        </p:sp>
        <p:sp>
          <p:nvSpPr>
            <p:cNvPr id="6" name="Rectangle 5"/>
            <p:cNvSpPr/>
            <p:nvPr/>
          </p:nvSpPr>
          <p:spPr>
            <a:xfrm>
              <a:off x="3889771" y="3355975"/>
              <a:ext cx="2357437" cy="141446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a:r>
                <a:rPr lang="en-US" sz="2800" b="1" dirty="0">
                  <a:solidFill>
                    <a:schemeClr val="bg2"/>
                  </a:solidFill>
                </a:rPr>
                <a:t>Who can I talk to about the plan?</a:t>
              </a:r>
            </a:p>
          </p:txBody>
        </p:sp>
      </p:grpSp>
      <p:sp>
        <p:nvSpPr>
          <p:cNvPr id="7" name="Content Placeholder 2"/>
          <p:cNvSpPr>
            <a:spLocks noGrp="1"/>
          </p:cNvSpPr>
          <p:nvPr>
            <p:ph idx="1"/>
          </p:nvPr>
        </p:nvSpPr>
        <p:spPr>
          <a:xfrm>
            <a:off x="457200" y="1143000"/>
            <a:ext cx="8686800" cy="4876800"/>
          </a:xfrm>
        </p:spPr>
        <p:txBody>
          <a:bodyPr/>
          <a:lstStyle/>
          <a:p>
            <a:pPr>
              <a:buNone/>
            </a:pPr>
            <a:endParaRPr lang="en-US" sz="2400" dirty="0"/>
          </a:p>
          <a:p>
            <a:pPr marL="0" indent="0">
              <a:spcAft>
                <a:spcPts val="600"/>
              </a:spcAft>
            </a:pPr>
            <a:r>
              <a:rPr lang="en-US" sz="2400" dirty="0"/>
              <a:t>Questions about this project can be addressed by:</a:t>
            </a:r>
          </a:p>
          <a:p>
            <a:r>
              <a:rPr lang="en-US" u="sng" dirty="0"/>
              <a:t>Beaver Lake Project Office at:</a:t>
            </a:r>
          </a:p>
          <a:p>
            <a:r>
              <a:rPr lang="en-US" b="1" dirty="0"/>
              <a:t>Phone</a:t>
            </a:r>
            <a:r>
              <a:rPr lang="en-US" dirty="0"/>
              <a:t>: (501) 340-1230 or (501) 340-1702</a:t>
            </a:r>
          </a:p>
          <a:p>
            <a:endParaRPr lang="en-US" sz="2400" dirty="0"/>
          </a:p>
          <a:p>
            <a:r>
              <a:rPr lang="en-US" sz="2400" dirty="0"/>
              <a:t>- OR -</a:t>
            </a:r>
          </a:p>
          <a:p>
            <a:endParaRPr lang="en-US" b="1" dirty="0"/>
          </a:p>
          <a:p>
            <a:r>
              <a:rPr lang="en-US" b="1" dirty="0"/>
              <a:t>Email</a:t>
            </a:r>
            <a:r>
              <a:rPr lang="en-US" b="1" dirty="0">
                <a:highlight>
                  <a:srgbClr val="FFFFFF"/>
                </a:highlight>
              </a:rPr>
              <a:t>: </a:t>
            </a:r>
            <a:r>
              <a:rPr lang="en-US" u="sng" dirty="0">
                <a:highlight>
                  <a:srgbClr val="FFFFFF"/>
                </a:highlight>
                <a:hlinkClick r:id="rId5"/>
              </a:rPr>
              <a:t>CESWL-BeaverLakeAcquisitionPublicComment@usace.army.mil</a:t>
            </a:r>
            <a:endParaRPr lang="en-US" u="sng" dirty="0">
              <a:highlight>
                <a:srgbClr val="FFFFFF"/>
              </a:highlight>
            </a:endParaRPr>
          </a:p>
          <a:p>
            <a:endParaRPr lang="en-US" u="sng" dirty="0">
              <a:highlight>
                <a:srgbClr val="FFFFFF"/>
              </a:highlight>
            </a:endParaRPr>
          </a:p>
          <a:p>
            <a:pPr marL="0">
              <a:spcBef>
                <a:spcPts val="0"/>
              </a:spcBef>
            </a:pPr>
            <a:r>
              <a:rPr lang="en-US" sz="1800" i="1" dirty="0">
                <a:highlight>
                  <a:srgbClr val="FFFFFF"/>
                </a:highlight>
              </a:rPr>
              <a:t>**Please note that official public comments for the NEPA public comment period must be in writing via the e-mail inbox, website provided, or regular mail. </a:t>
            </a:r>
          </a:p>
          <a:p>
            <a:endParaRPr lang="en-US" dirty="0">
              <a:highlight>
                <a:srgbClr val="FFFFFF"/>
              </a:highlight>
            </a:endParaRPr>
          </a:p>
          <a:p>
            <a:endParaRPr lang="en-US" sz="2400" dirty="0"/>
          </a:p>
          <a:p>
            <a:pPr marL="342900" lvl="1" indent="-342900">
              <a:buFont typeface="Wingdings" panose="05000000000000000000" pitchFamily="2" charset="2"/>
              <a:buChar char="§"/>
            </a:pPr>
            <a:endParaRPr lang="en-US" sz="2400" dirty="0">
              <a:solidFill>
                <a:srgbClr val="000000"/>
              </a:solidFill>
              <a:ea typeface="+mn-ea"/>
              <a:cs typeface="+mn-cs"/>
            </a:endParaRPr>
          </a:p>
          <a:p>
            <a:pPr lvl="1">
              <a:buFont typeface="Wingdings" panose="05000000000000000000" pitchFamily="2" charset="2"/>
              <a:buChar char="§"/>
            </a:pPr>
            <a:endParaRPr lang="en-US" sz="2000" dirty="0">
              <a:solidFill>
                <a:srgbClr val="000000"/>
              </a:solidFill>
              <a:ea typeface="+mn-ea"/>
              <a:cs typeface="+mn-cs"/>
            </a:endParaRPr>
          </a:p>
          <a:p>
            <a:endParaRPr lang="en-US" sz="2400" dirty="0"/>
          </a:p>
          <a:p>
            <a:endParaRPr lang="en-US" sz="2400" dirty="0"/>
          </a:p>
          <a:p>
            <a:endParaRPr lang="en-US" sz="2400" dirty="0"/>
          </a:p>
          <a:p>
            <a:endParaRPr lang="en-US" sz="2400" dirty="0"/>
          </a:p>
          <a:p>
            <a:endParaRPr lang="en-US" sz="2400" dirty="0"/>
          </a:p>
          <a:p>
            <a:endParaRPr lang="en-US" sz="1800" dirty="0"/>
          </a:p>
          <a:p>
            <a:pPr>
              <a:buNone/>
            </a:pPr>
            <a:endParaRPr lang="en-US" dirty="0"/>
          </a:p>
          <a:p>
            <a:endParaRPr lang="en-US" dirty="0"/>
          </a:p>
        </p:txBody>
      </p:sp>
      <p:pic>
        <p:nvPicPr>
          <p:cNvPr id="3" name="slide 12">
            <a:hlinkClick r:id="" action="ppaction://media"/>
            <a:extLst>
              <a:ext uri="{FF2B5EF4-FFF2-40B4-BE49-F238E27FC236}">
                <a16:creationId xmlns:a16="http://schemas.microsoft.com/office/drawing/2014/main" id="{8C35BB2D-28DA-47BB-B57D-7ADAC5690A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91244" y="402431"/>
            <a:ext cx="609600" cy="609600"/>
          </a:xfrm>
          <a:prstGeom prst="rect">
            <a:avLst/>
          </a:prstGeom>
        </p:spPr>
      </p:pic>
    </p:spTree>
    <p:extLst>
      <p:ext uri="{BB962C8B-B14F-4D97-AF65-F5344CB8AC3E}">
        <p14:creationId xmlns:p14="http://schemas.microsoft.com/office/powerpoint/2010/main" val="2224992210"/>
      </p:ext>
    </p:extLst>
  </p:cSld>
  <p:clrMapOvr>
    <a:masterClrMapping/>
  </p:clrMapOvr>
  <mc:AlternateContent xmlns:mc="http://schemas.openxmlformats.org/markup-compatibility/2006" xmlns:p14="http://schemas.microsoft.com/office/powerpoint/2010/main">
    <mc:Choice Requires="p14">
      <p:transition p14:dur="10" advClick="0" advTm="24000"/>
    </mc:Choice>
    <mc:Fallback xmlns="">
      <p:transition advClick="0" advTm="2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V="1">
            <a:off x="5971309" y="5680363"/>
            <a:ext cx="2826327" cy="942109"/>
          </a:xfrm>
          <a:prstGeom prst="rect">
            <a:avLst/>
          </a:prstGeom>
          <a:solidFill>
            <a:schemeClr val="bg2"/>
          </a:solidFill>
        </p:spPr>
        <p:txBody>
          <a:bodyPr wrap="square" rtlCol="0">
            <a:spAutoFit/>
          </a:bodyPr>
          <a:lstStyle/>
          <a:p>
            <a:endParaRPr lang="en-US" dirty="0"/>
          </a:p>
        </p:txBody>
      </p:sp>
      <p:grpSp>
        <p:nvGrpSpPr>
          <p:cNvPr id="4" name="Group 3"/>
          <p:cNvGrpSpPr/>
          <p:nvPr/>
        </p:nvGrpSpPr>
        <p:grpSpPr>
          <a:xfrm>
            <a:off x="0" y="0"/>
            <a:ext cx="2357437" cy="1414462"/>
            <a:chOff x="1296590" y="3355975"/>
            <a:chExt cx="2357437" cy="1414462"/>
          </a:xfrm>
          <a:scene3d>
            <a:camera prst="orthographicFront">
              <a:rot lat="0" lon="0" rev="0"/>
            </a:camera>
            <a:lightRig rig="balanced" dir="t">
              <a:rot lat="0" lon="0" rev="8700000"/>
            </a:lightRig>
          </a:scene3d>
        </p:grpSpPr>
        <p:sp>
          <p:nvSpPr>
            <p:cNvPr id="5" name="Rectangle 4"/>
            <p:cNvSpPr/>
            <p:nvPr/>
          </p:nvSpPr>
          <p:spPr>
            <a:xfrm>
              <a:off x="1296590" y="3355975"/>
              <a:ext cx="2357437" cy="1414462"/>
            </a:xfrm>
            <a:prstGeom prst="rect">
              <a:avLst/>
            </a:prstGeom>
            <a:solidFill>
              <a:srgbClr val="00B0F0"/>
            </a:solidFill>
            <a:ln>
              <a:noFill/>
            </a:ln>
            <a:effectLst>
              <a:outerShdw blurRad="44450" dist="27940" dir="5400000" algn="ctr">
                <a:srgbClr val="000000">
                  <a:alpha val="32000"/>
                </a:srgbClr>
              </a:outerShdw>
            </a:effectLst>
            <a:sp3d>
              <a:bevelT w="190500" h="38100"/>
            </a:sp3d>
          </p:spPr>
          <p:style>
            <a:lnRef idx="2">
              <a:scrgbClr r="0" g="0" b="0"/>
            </a:lnRef>
            <a:fillRef idx="1">
              <a:scrgbClr r="0" g="0" b="0"/>
            </a:fillRef>
            <a:effectRef idx="0">
              <a:scrgbClr r="0" g="0" b="0"/>
            </a:effectRef>
            <a:fontRef idx="minor">
              <a:schemeClr val="lt1"/>
            </a:fontRef>
          </p:style>
        </p:sp>
        <p:sp>
          <p:nvSpPr>
            <p:cNvPr id="6" name="Rectangle 5"/>
            <p:cNvSpPr/>
            <p:nvPr/>
          </p:nvSpPr>
          <p:spPr>
            <a:xfrm>
              <a:off x="1296590" y="3355975"/>
              <a:ext cx="2357437" cy="141446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a:r>
                <a:rPr lang="en-US" sz="2400" b="1" dirty="0">
                  <a:solidFill>
                    <a:schemeClr val="bg2"/>
                  </a:solidFill>
                </a:rPr>
                <a:t>When would this occur?</a:t>
              </a:r>
            </a:p>
          </p:txBody>
        </p:sp>
      </p:grpSp>
      <p:sp>
        <p:nvSpPr>
          <p:cNvPr id="7" name="Content Placeholder 2"/>
          <p:cNvSpPr>
            <a:spLocks noGrp="1"/>
          </p:cNvSpPr>
          <p:nvPr>
            <p:ph idx="1"/>
          </p:nvPr>
        </p:nvSpPr>
        <p:spPr>
          <a:xfrm>
            <a:off x="320040" y="1828800"/>
            <a:ext cx="8580120" cy="4191000"/>
          </a:xfrm>
        </p:spPr>
        <p:txBody>
          <a:bodyPr/>
          <a:lstStyle/>
          <a:p>
            <a:pPr>
              <a:buFont typeface="Arial" panose="020B0604020202020204" pitchFamily="34" charset="0"/>
              <a:buChar char="•"/>
            </a:pPr>
            <a:endParaRPr lang="en-US" sz="2400" dirty="0"/>
          </a:p>
          <a:p>
            <a:pPr>
              <a:buFont typeface="Arial" panose="020B0604020202020204" pitchFamily="34" charset="0"/>
              <a:buChar char="•"/>
            </a:pPr>
            <a:r>
              <a:rPr lang="en-US" sz="2400" dirty="0"/>
              <a:t>The surveys and preparatory work would take around </a:t>
            </a:r>
            <a:r>
              <a:rPr lang="en-US" sz="2400" b="1" dirty="0">
                <a:solidFill>
                  <a:srgbClr val="00B0F0"/>
                </a:solidFill>
              </a:rPr>
              <a:t>12 months</a:t>
            </a:r>
            <a:r>
              <a:rPr lang="en-US" sz="2400" b="1" dirty="0"/>
              <a:t> </a:t>
            </a:r>
            <a:r>
              <a:rPr lang="en-US" sz="2400" dirty="0"/>
              <a:t>to complete for the entire area, but may be broken up into several areas based on priority or urgency</a:t>
            </a:r>
          </a:p>
          <a:p>
            <a:pPr>
              <a:buFont typeface="Arial" panose="020B0604020202020204" pitchFamily="34" charset="0"/>
              <a:buChar char="•"/>
            </a:pPr>
            <a:endParaRPr lang="en-US" sz="2400" dirty="0"/>
          </a:p>
          <a:p>
            <a:pPr>
              <a:buFont typeface="Arial" panose="020B0604020202020204" pitchFamily="34" charset="0"/>
              <a:buChar char="•"/>
            </a:pPr>
            <a:r>
              <a:rPr lang="en-US" sz="2400" dirty="0"/>
              <a:t>The entire project itself would take course of the next several years, contingent on available funding for acquisition </a:t>
            </a:r>
          </a:p>
          <a:p>
            <a:endParaRPr lang="en-US" sz="2400" dirty="0"/>
          </a:p>
          <a:p>
            <a:pPr marL="342900" lvl="1" indent="-342900">
              <a:buFont typeface="Wingdings" panose="05000000000000000000" pitchFamily="2" charset="2"/>
              <a:buChar char="§"/>
            </a:pPr>
            <a:endParaRPr lang="en-US" sz="2400" dirty="0">
              <a:solidFill>
                <a:srgbClr val="000000"/>
              </a:solidFill>
              <a:ea typeface="+mn-ea"/>
              <a:cs typeface="+mn-cs"/>
            </a:endParaRPr>
          </a:p>
          <a:p>
            <a:pPr lvl="1">
              <a:buFont typeface="Wingdings" panose="05000000000000000000" pitchFamily="2" charset="2"/>
              <a:buChar char="§"/>
            </a:pPr>
            <a:endParaRPr lang="en-US" sz="2000" dirty="0">
              <a:solidFill>
                <a:srgbClr val="000000"/>
              </a:solidFill>
              <a:ea typeface="+mn-ea"/>
              <a:cs typeface="+mn-cs"/>
            </a:endParaRPr>
          </a:p>
          <a:p>
            <a:endParaRPr lang="en-US" sz="2400" dirty="0"/>
          </a:p>
          <a:p>
            <a:endParaRPr lang="en-US" sz="2400" dirty="0"/>
          </a:p>
          <a:p>
            <a:endParaRPr lang="en-US" sz="2400" dirty="0"/>
          </a:p>
          <a:p>
            <a:endParaRPr lang="en-US" sz="2400" dirty="0"/>
          </a:p>
          <a:p>
            <a:endParaRPr lang="en-US" sz="2400" dirty="0"/>
          </a:p>
          <a:p>
            <a:endParaRPr lang="en-US" sz="1800" dirty="0"/>
          </a:p>
          <a:p>
            <a:pPr>
              <a:buNone/>
            </a:pPr>
            <a:endParaRPr lang="en-US" dirty="0"/>
          </a:p>
          <a:p>
            <a:endParaRPr lang="en-US" dirty="0"/>
          </a:p>
        </p:txBody>
      </p:sp>
      <p:pic>
        <p:nvPicPr>
          <p:cNvPr id="8" name="slide 13">
            <a:hlinkClick r:id="" action="ppaction://media"/>
            <a:extLst>
              <a:ext uri="{FF2B5EF4-FFF2-40B4-BE49-F238E27FC236}">
                <a16:creationId xmlns:a16="http://schemas.microsoft.com/office/drawing/2014/main" id="{237F6714-620D-4993-BFD5-22F710D63A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5468" y="402431"/>
            <a:ext cx="609600" cy="609600"/>
          </a:xfrm>
          <a:prstGeom prst="rect">
            <a:avLst/>
          </a:prstGeom>
        </p:spPr>
      </p:pic>
    </p:spTree>
    <p:extLst>
      <p:ext uri="{BB962C8B-B14F-4D97-AF65-F5344CB8AC3E}">
        <p14:creationId xmlns:p14="http://schemas.microsoft.com/office/powerpoint/2010/main" val="75796205"/>
      </p:ext>
    </p:extLst>
  </p:cSld>
  <p:clrMapOvr>
    <a:masterClrMapping/>
  </p:clrMapOvr>
  <mc:AlternateContent xmlns:mc="http://schemas.openxmlformats.org/markup-compatibility/2006" xmlns:p14="http://schemas.microsoft.com/office/powerpoint/2010/main">
    <mc:Choice Requires="p14">
      <p:transition p14:dur="10" advClick="0" advTm="50000"/>
    </mc:Choice>
    <mc:Fallback xmlns="">
      <p:transition advClick="0" advTm="5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343786" y="502754"/>
            <a:ext cx="8456427" cy="5780434"/>
          </a:xfrm>
        </p:spPr>
        <p:txBody>
          <a:bodyPr/>
          <a:lstStyle/>
          <a:p>
            <a:pPr marL="0" indent="0" algn="ctr"/>
            <a:r>
              <a:rPr lang="en-US" sz="2400" dirty="0"/>
              <a:t>Thank you for viewing this presentation and participating in the public comment period for the Beaver Lake Real Estate Land Acquisition</a:t>
            </a:r>
          </a:p>
          <a:p>
            <a:pPr algn="ctr"/>
            <a:endParaRPr lang="en-US" dirty="0"/>
          </a:p>
          <a:p>
            <a:pPr algn="ctr"/>
            <a:r>
              <a:rPr lang="en-US" sz="2800" b="1" dirty="0"/>
              <a:t>Send comments to:</a:t>
            </a:r>
          </a:p>
          <a:p>
            <a:pPr algn="ctr"/>
            <a:r>
              <a:rPr lang="en-US" sz="2400" b="1" u="sng" dirty="0"/>
              <a:t>Email: </a:t>
            </a:r>
          </a:p>
          <a:p>
            <a:pPr algn="ctr"/>
            <a:r>
              <a:rPr lang="en-US" u="sng" dirty="0">
                <a:hlinkClick r:id="rId5"/>
              </a:rPr>
              <a:t>CESWL-BeaverLakeAcquisitionPublicComment@usace.army.mil</a:t>
            </a:r>
            <a:endParaRPr lang="en-US" u="sng" dirty="0"/>
          </a:p>
          <a:p>
            <a:pPr algn="ctr"/>
            <a:r>
              <a:rPr lang="en-US" dirty="0"/>
              <a:t>or utilize the embedded comment form in the website below</a:t>
            </a:r>
            <a:endParaRPr lang="en-US" sz="2000" dirty="0">
              <a:solidFill>
                <a:srgbClr val="000000"/>
              </a:solidFill>
              <a:ea typeface="+mn-ea"/>
              <a:cs typeface="+mn-cs"/>
            </a:endParaRPr>
          </a:p>
          <a:p>
            <a:pPr marL="0" indent="0" algn="ctr"/>
            <a:endParaRPr lang="en-US" sz="2800" dirty="0"/>
          </a:p>
          <a:p>
            <a:pPr marL="0" indent="0" algn="ctr"/>
            <a:r>
              <a:rPr lang="en-US" sz="2800" b="1" dirty="0"/>
              <a:t>Website address:</a:t>
            </a:r>
          </a:p>
          <a:p>
            <a:pPr algn="ctr"/>
            <a:r>
              <a:rPr lang="en-US" u="sng" dirty="0">
                <a:hlinkClick r:id="rId6"/>
              </a:rPr>
              <a:t>https://go.usa.gov/xsQyt</a:t>
            </a:r>
            <a:endParaRPr lang="en-US" u="sng" dirty="0"/>
          </a:p>
          <a:p>
            <a:pPr algn="ctr"/>
            <a:r>
              <a:rPr lang="en-US" sz="2400" dirty="0"/>
              <a:t>or</a:t>
            </a:r>
            <a:r>
              <a:rPr lang="en-US" sz="2400" u="sng" dirty="0"/>
              <a:t> </a:t>
            </a:r>
          </a:p>
          <a:p>
            <a:pPr algn="ctr"/>
            <a:r>
              <a:rPr lang="en-US" u="sng" dirty="0">
                <a:hlinkClick r:id="rId7"/>
              </a:rPr>
              <a:t>https://www.swl.usace.army.mil/Missions/Real-Estate/Beaver-Lake-Land-Acquisition/</a:t>
            </a:r>
            <a:endParaRPr lang="en-US" u="sng" dirty="0"/>
          </a:p>
          <a:p>
            <a:pPr algn="ctr"/>
            <a:endParaRPr lang="en-US" sz="2400" dirty="0"/>
          </a:p>
          <a:p>
            <a:pPr algn="ctr"/>
            <a:endParaRPr lang="en-US" sz="2400" dirty="0"/>
          </a:p>
          <a:p>
            <a:pPr algn="ctr"/>
            <a:endParaRPr lang="en-US" sz="2400" dirty="0"/>
          </a:p>
          <a:p>
            <a:pPr algn="ctr"/>
            <a:endParaRPr lang="en-US" sz="2400" dirty="0"/>
          </a:p>
          <a:p>
            <a:pPr algn="ctr"/>
            <a:endParaRPr lang="en-US" sz="1800" dirty="0"/>
          </a:p>
          <a:p>
            <a:pPr algn="ctr">
              <a:buNone/>
            </a:pPr>
            <a:endParaRPr lang="en-US" dirty="0"/>
          </a:p>
          <a:p>
            <a:pPr algn="ctr"/>
            <a:endParaRPr lang="en-US" dirty="0"/>
          </a:p>
        </p:txBody>
      </p:sp>
      <p:pic>
        <p:nvPicPr>
          <p:cNvPr id="3" name="slide 14">
            <a:hlinkClick r:id="" action="ppaction://media"/>
            <a:extLst>
              <a:ext uri="{FF2B5EF4-FFF2-40B4-BE49-F238E27FC236}">
                <a16:creationId xmlns:a16="http://schemas.microsoft.com/office/drawing/2014/main" id="{A6208C3E-C201-436A-B4E8-D990C53298C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34767" y="5777105"/>
            <a:ext cx="609600" cy="609600"/>
          </a:xfrm>
          <a:prstGeom prst="rect">
            <a:avLst/>
          </a:prstGeom>
        </p:spPr>
      </p:pic>
    </p:spTree>
    <p:extLst>
      <p:ext uri="{BB962C8B-B14F-4D97-AF65-F5344CB8AC3E}">
        <p14:creationId xmlns:p14="http://schemas.microsoft.com/office/powerpoint/2010/main" val="3414072424"/>
      </p:ext>
    </p:extLst>
  </p:cSld>
  <p:clrMapOvr>
    <a:masterClrMapping/>
  </p:clrMapOvr>
  <mc:AlternateContent xmlns:mc="http://schemas.openxmlformats.org/markup-compatibility/2006" xmlns:p14="http://schemas.microsoft.com/office/powerpoint/2010/main">
    <mc:Choice Requires="p14">
      <p:transition p14:dur="10" advClick="0" advTm="22000"/>
    </mc:Choice>
    <mc:Fallback xmlns="">
      <p:transition advClick="0" advTm="2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62EC5-48C7-448B-8BBC-330C0315FE1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D852E4E-5436-4126-A597-E5274743C1D6}"/>
              </a:ext>
            </a:extLst>
          </p:cNvPr>
          <p:cNvSpPr>
            <a:spLocks noGrp="1"/>
          </p:cNvSpPr>
          <p:nvPr>
            <p:ph idx="1"/>
          </p:nvPr>
        </p:nvSpPr>
        <p:spPr/>
        <p:txBody>
          <a:bodyPr/>
          <a:lstStyle/>
          <a:p>
            <a:pPr algn="ctr"/>
            <a:r>
              <a:rPr lang="en-US" sz="2400" dirty="0"/>
              <a:t>You may also mail your comments to the</a:t>
            </a:r>
          </a:p>
          <a:p>
            <a:pPr algn="ctr"/>
            <a:r>
              <a:rPr lang="en-US" sz="2400" b="1" u="sng" dirty="0"/>
              <a:t>Little Rock District Office- Real Estate Division: </a:t>
            </a:r>
          </a:p>
          <a:p>
            <a:pPr algn="ctr"/>
            <a:r>
              <a:rPr lang="en-US" dirty="0"/>
              <a:t>ATTN: Chief, Real Estate Division</a:t>
            </a:r>
          </a:p>
          <a:p>
            <a:pPr algn="ctr"/>
            <a:r>
              <a:rPr lang="en-US" dirty="0"/>
              <a:t>P.O. Box 867, Little Rock, AR 72203</a:t>
            </a:r>
          </a:p>
          <a:p>
            <a:pPr algn="ctr"/>
            <a:endParaRPr lang="en-US" sz="2400" dirty="0"/>
          </a:p>
          <a:p>
            <a:pPr algn="ctr"/>
            <a:r>
              <a:rPr lang="en-US" dirty="0"/>
              <a:t>Please include at least a name and return address with your comment, so that we may properly log and address your concerns</a:t>
            </a:r>
          </a:p>
          <a:p>
            <a:pPr algn="ctr"/>
            <a:endParaRPr lang="en-US" dirty="0"/>
          </a:p>
          <a:p>
            <a:pPr algn="ctr"/>
            <a:r>
              <a:rPr lang="en-US" dirty="0"/>
              <a:t>You may also download and print the comment form from our website</a:t>
            </a:r>
          </a:p>
          <a:p>
            <a:pPr algn="ctr"/>
            <a:endParaRPr lang="en-US" dirty="0"/>
          </a:p>
          <a:p>
            <a:pPr algn="ctr"/>
            <a:r>
              <a:rPr lang="en-US" dirty="0"/>
              <a:t>Comments missing this information may not be recorded as official comments for our public comment period</a:t>
            </a:r>
          </a:p>
          <a:p>
            <a:pPr algn="ctr"/>
            <a:endParaRPr lang="en-US" sz="2400" dirty="0"/>
          </a:p>
          <a:p>
            <a:pPr marL="342900" lvl="1" indent="-342900" algn="ctr">
              <a:buFont typeface="Wingdings" panose="05000000000000000000" pitchFamily="2" charset="2"/>
              <a:buChar char="§"/>
            </a:pPr>
            <a:endParaRPr lang="en-US" sz="2400" dirty="0">
              <a:solidFill>
                <a:srgbClr val="000000"/>
              </a:solidFill>
            </a:endParaRPr>
          </a:p>
          <a:p>
            <a:endParaRPr lang="en-US" dirty="0"/>
          </a:p>
        </p:txBody>
      </p:sp>
      <p:sp>
        <p:nvSpPr>
          <p:cNvPr id="4" name="Slide Number Placeholder 3">
            <a:extLst>
              <a:ext uri="{FF2B5EF4-FFF2-40B4-BE49-F238E27FC236}">
                <a16:creationId xmlns:a16="http://schemas.microsoft.com/office/drawing/2014/main" id="{1CB274EE-984F-4BD9-AF87-D023C6EF19D6}"/>
              </a:ext>
            </a:extLst>
          </p:cNvPr>
          <p:cNvSpPr>
            <a:spLocks noGrp="1"/>
          </p:cNvSpPr>
          <p:nvPr>
            <p:ph type="sldNum" sz="quarter" idx="10"/>
          </p:nvPr>
        </p:nvSpPr>
        <p:spPr/>
        <p:txBody>
          <a:bodyPr/>
          <a:lstStyle/>
          <a:p>
            <a:pPr>
              <a:defRPr/>
            </a:pPr>
            <a:fld id="{56663063-BEEA-45E7-AD2C-821868719880}" type="slidenum">
              <a:rPr lang="en-US" smtClean="0">
                <a:solidFill>
                  <a:srgbClr val="000000"/>
                </a:solidFill>
              </a:rPr>
              <a:pPr>
                <a:defRPr/>
              </a:pPr>
              <a:t>15</a:t>
            </a:fld>
            <a:endParaRPr lang="en-US" dirty="0">
              <a:solidFill>
                <a:srgbClr val="000000"/>
              </a:solidFill>
            </a:endParaRPr>
          </a:p>
        </p:txBody>
      </p:sp>
      <p:pic>
        <p:nvPicPr>
          <p:cNvPr id="6" name="slide 15">
            <a:hlinkClick r:id="" action="ppaction://media"/>
            <a:extLst>
              <a:ext uri="{FF2B5EF4-FFF2-40B4-BE49-F238E27FC236}">
                <a16:creationId xmlns:a16="http://schemas.microsoft.com/office/drawing/2014/main" id="{198FBEBC-F5A8-4ABF-A804-C15A5B12A0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0877" y="5791200"/>
            <a:ext cx="609600" cy="609600"/>
          </a:xfrm>
          <a:prstGeom prst="rect">
            <a:avLst/>
          </a:prstGeom>
        </p:spPr>
      </p:pic>
    </p:spTree>
    <p:extLst>
      <p:ext uri="{BB962C8B-B14F-4D97-AF65-F5344CB8AC3E}">
        <p14:creationId xmlns:p14="http://schemas.microsoft.com/office/powerpoint/2010/main" val="1607440576"/>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89819"/>
            <a:ext cx="8686800" cy="4876800"/>
          </a:xfrm>
        </p:spPr>
        <p:txBody>
          <a:bodyPr/>
          <a:lstStyle/>
          <a:p>
            <a:endParaRPr lang="en-US" sz="2400" dirty="0"/>
          </a:p>
          <a:p>
            <a:pPr>
              <a:buFont typeface="Arial" panose="020B0604020202020204" pitchFamily="34" charset="0"/>
              <a:buChar char="•"/>
            </a:pPr>
            <a:r>
              <a:rPr lang="en-US" sz="2000" dirty="0"/>
              <a:t>Inform the public and stakeholders </a:t>
            </a:r>
            <a:r>
              <a:rPr lang="en-US" dirty="0"/>
              <a:t>about the </a:t>
            </a:r>
            <a:r>
              <a:rPr lang="en-US" b="1" dirty="0"/>
              <a:t>Beaver Lake Land Acquisition </a:t>
            </a:r>
            <a:r>
              <a:rPr lang="en-US" dirty="0"/>
              <a:t>project</a:t>
            </a:r>
          </a:p>
          <a:p>
            <a:pPr>
              <a:buFont typeface="Arial" panose="020B0604020202020204" pitchFamily="34" charset="0"/>
              <a:buChar char="•"/>
            </a:pPr>
            <a:endParaRPr lang="en-US" sz="2000" dirty="0"/>
          </a:p>
          <a:p>
            <a:pPr>
              <a:buFont typeface="Arial" panose="020B0604020202020204" pitchFamily="34" charset="0"/>
              <a:buChar char="•"/>
            </a:pPr>
            <a:r>
              <a:rPr lang="en-US" sz="2000" b="1" dirty="0"/>
              <a:t>Define</a:t>
            </a:r>
            <a:r>
              <a:rPr lang="en-US" sz="2000" dirty="0"/>
              <a:t> the Beaver Lake Design Memorandum and Supplement</a:t>
            </a:r>
          </a:p>
          <a:p>
            <a:pPr>
              <a:buFont typeface="Arial" panose="020B0604020202020204" pitchFamily="34" charset="0"/>
              <a:buChar char="•"/>
            </a:pPr>
            <a:endParaRPr lang="en-US" dirty="0"/>
          </a:p>
          <a:p>
            <a:pPr>
              <a:buFont typeface="Arial" panose="020B0604020202020204" pitchFamily="34" charset="0"/>
              <a:buChar char="•"/>
            </a:pPr>
            <a:r>
              <a:rPr lang="en-US" dirty="0"/>
              <a:t>Describe </a:t>
            </a:r>
            <a:r>
              <a:rPr lang="en-US" b="1" dirty="0"/>
              <a:t>framework</a:t>
            </a:r>
            <a:r>
              <a:rPr lang="en-US" dirty="0"/>
              <a:t> of the Beaver Lake Design Memorandum</a:t>
            </a:r>
            <a:endParaRPr lang="en-US" sz="2000" b="1" dirty="0"/>
          </a:p>
          <a:p>
            <a:pPr>
              <a:buFont typeface="Arial" panose="020B0604020202020204" pitchFamily="34" charset="0"/>
              <a:buChar char="•"/>
            </a:pPr>
            <a:endParaRPr lang="en-US" sz="2000" dirty="0"/>
          </a:p>
          <a:p>
            <a:pPr>
              <a:buFont typeface="Arial" panose="020B0604020202020204" pitchFamily="34" charset="0"/>
              <a:buChar char="•"/>
            </a:pPr>
            <a:r>
              <a:rPr lang="en-US" sz="2000" b="1" dirty="0"/>
              <a:t>Describe</a:t>
            </a:r>
            <a:r>
              <a:rPr lang="en-US" sz="2000" dirty="0"/>
              <a:t> the land acquisition </a:t>
            </a:r>
            <a:r>
              <a:rPr lang="en-US" sz="2000" b="1" dirty="0"/>
              <a:t>process</a:t>
            </a:r>
          </a:p>
          <a:p>
            <a:pPr>
              <a:buFont typeface="Arial" panose="020B0604020202020204" pitchFamily="34" charset="0"/>
              <a:buChar char="•"/>
            </a:pPr>
            <a:endParaRPr lang="en-US" sz="2000" dirty="0"/>
          </a:p>
          <a:p>
            <a:pPr>
              <a:buFont typeface="Arial" panose="020B0604020202020204" pitchFamily="34" charset="0"/>
              <a:buChar char="•"/>
            </a:pPr>
            <a:r>
              <a:rPr lang="en-US" sz="2000" b="1" dirty="0"/>
              <a:t>Provide instructions </a:t>
            </a:r>
            <a:r>
              <a:rPr lang="en-US" sz="2000" dirty="0"/>
              <a:t>on how to participate in the public comment process</a:t>
            </a:r>
          </a:p>
          <a:p>
            <a:pPr>
              <a:buFont typeface="Arial" panose="020B0604020202020204" pitchFamily="34" charset="0"/>
              <a:buChar char="•"/>
            </a:pPr>
            <a:endParaRPr lang="en-US" sz="2000" dirty="0"/>
          </a:p>
          <a:p>
            <a:pPr>
              <a:buFont typeface="Arial" panose="020B0604020202020204" pitchFamily="34" charset="0"/>
              <a:buChar char="•"/>
            </a:pPr>
            <a:r>
              <a:rPr lang="en-US" sz="2000" b="1" dirty="0"/>
              <a:t>Encourage</a:t>
            </a:r>
            <a:r>
              <a:rPr lang="en-US" sz="2000" dirty="0"/>
              <a:t> participation</a:t>
            </a:r>
          </a:p>
          <a:p>
            <a:pPr marL="0" indent="0">
              <a:buNone/>
            </a:pPr>
            <a:endParaRPr lang="en-US" sz="2000" dirty="0"/>
          </a:p>
          <a:p>
            <a:pPr>
              <a:buFont typeface="Arial" panose="020B0604020202020204" pitchFamily="34" charset="0"/>
              <a:buChar char="•"/>
            </a:pPr>
            <a:r>
              <a:rPr lang="en-US" sz="2000" b="1" dirty="0"/>
              <a:t>Provide links </a:t>
            </a:r>
            <a:r>
              <a:rPr lang="en-US" sz="2000" dirty="0"/>
              <a:t>to documents</a:t>
            </a:r>
          </a:p>
          <a:p>
            <a:pPr>
              <a:buFont typeface="Arial" panose="020B0604020202020204" pitchFamily="34" charset="0"/>
              <a:buChar char="•"/>
            </a:pPr>
            <a:endParaRPr lang="en-US" sz="2000" dirty="0"/>
          </a:p>
          <a:p>
            <a:pPr>
              <a:buFont typeface="Arial" panose="020B0604020202020204" pitchFamily="34" charset="0"/>
              <a:buChar char="•"/>
            </a:pPr>
            <a:endParaRPr lang="en-US" sz="2000" dirty="0"/>
          </a:p>
          <a:p>
            <a:endParaRPr lang="en-US" sz="2400" dirty="0"/>
          </a:p>
          <a:p>
            <a:endParaRPr lang="en-US" sz="2400" dirty="0"/>
          </a:p>
        </p:txBody>
      </p:sp>
      <p:sp>
        <p:nvSpPr>
          <p:cNvPr id="6" name="Title 1">
            <a:extLst>
              <a:ext uri="{FF2B5EF4-FFF2-40B4-BE49-F238E27FC236}">
                <a16:creationId xmlns:a16="http://schemas.microsoft.com/office/drawing/2014/main" id="{61BB9BDC-B6F9-4756-A347-72BB510EBDFE}"/>
              </a:ext>
            </a:extLst>
          </p:cNvPr>
          <p:cNvSpPr txBox="1">
            <a:spLocks/>
          </p:cNvSpPr>
          <p:nvPr/>
        </p:nvSpPr>
        <p:spPr bwMode="auto">
          <a:xfrm>
            <a:off x="457200" y="190501"/>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en-US" sz="3600" dirty="0">
                <a:solidFill>
                  <a:srgbClr val="000000"/>
                </a:solidFill>
              </a:rPr>
              <a:t>Purpose of Presentation</a:t>
            </a:r>
            <a:endParaRPr lang="en-US" sz="3600" kern="0" dirty="0">
              <a:solidFill>
                <a:srgbClr val="000000"/>
              </a:solidFill>
            </a:endParaRPr>
          </a:p>
        </p:txBody>
      </p:sp>
      <p:pic>
        <p:nvPicPr>
          <p:cNvPr id="4" name="slide 2">
            <a:hlinkClick r:id="" action="ppaction://media"/>
            <a:extLst>
              <a:ext uri="{FF2B5EF4-FFF2-40B4-BE49-F238E27FC236}">
                <a16:creationId xmlns:a16="http://schemas.microsoft.com/office/drawing/2014/main" id="{ACFDD07B-DC4B-403E-B73D-E1CB2E78230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975134" y="586581"/>
            <a:ext cx="609600" cy="609600"/>
          </a:xfrm>
          <a:prstGeom prst="rect">
            <a:avLst/>
          </a:prstGeom>
        </p:spPr>
      </p:pic>
    </p:spTree>
    <p:custDataLst>
      <p:tags r:id="rId1"/>
    </p:custDataLst>
    <p:extLst>
      <p:ext uri="{BB962C8B-B14F-4D97-AF65-F5344CB8AC3E}">
        <p14:creationId xmlns:p14="http://schemas.microsoft.com/office/powerpoint/2010/main" val="1194575262"/>
      </p:ext>
    </p:extLst>
  </p:cSld>
  <p:clrMapOvr>
    <a:masterClrMapping/>
  </p:clrMapOvr>
  <mc:AlternateContent xmlns:mc="http://schemas.openxmlformats.org/markup-compatibility/2006" xmlns:p14="http://schemas.microsoft.com/office/powerpoint/2010/main">
    <mc:Choice Requires="p14">
      <p:transition p14:dur="10" advClick="0" advTm="60000"/>
    </mc:Choice>
    <mc:Fallback xmlns="">
      <p:transition advClick="0" advTm="6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6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86106" y="5426138"/>
            <a:ext cx="2097024" cy="11826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2" name="Diagram 1"/>
          <p:cNvGraphicFramePr/>
          <p:nvPr>
            <p:extLst>
              <p:ext uri="{D42A27DB-BD31-4B8C-83A1-F6EECF244321}">
                <p14:modId xmlns:p14="http://schemas.microsoft.com/office/powerpoint/2010/main" val="880335738"/>
              </p:ext>
            </p:extLst>
          </p:nvPr>
        </p:nvGraphicFramePr>
        <p:xfrm>
          <a:off x="461569" y="1308276"/>
          <a:ext cx="8220862" cy="525913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Title 1">
            <a:extLst>
              <a:ext uri="{FF2B5EF4-FFF2-40B4-BE49-F238E27FC236}">
                <a16:creationId xmlns:a16="http://schemas.microsoft.com/office/drawing/2014/main" id="{A31B819D-55A9-4391-AD71-3B8616F3CC17}"/>
              </a:ext>
            </a:extLst>
          </p:cNvPr>
          <p:cNvSpPr txBox="1">
            <a:spLocks/>
          </p:cNvSpPr>
          <p:nvPr/>
        </p:nvSpPr>
        <p:spPr bwMode="auto">
          <a:xfrm>
            <a:off x="1468192" y="190501"/>
            <a:ext cx="613034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fontAlgn="base" hangingPunct="0">
              <a:spcBef>
                <a:spcPct val="0"/>
              </a:spcBef>
              <a:spcAft>
                <a:spcPct val="0"/>
              </a:spcAft>
            </a:pPr>
            <a:r>
              <a:rPr lang="en-US" sz="3600" kern="0" dirty="0">
                <a:solidFill>
                  <a:srgbClr val="000000"/>
                </a:solidFill>
              </a:rPr>
              <a:t>Presentation Topics</a:t>
            </a:r>
          </a:p>
        </p:txBody>
      </p:sp>
      <p:pic>
        <p:nvPicPr>
          <p:cNvPr id="5" name="slide 3">
            <a:hlinkClick r:id="" action="ppaction://media"/>
            <a:extLst>
              <a:ext uri="{FF2B5EF4-FFF2-40B4-BE49-F238E27FC236}">
                <a16:creationId xmlns:a16="http://schemas.microsoft.com/office/drawing/2014/main" id="{29EC904E-A701-43B7-90A8-BEADFA8A899D}"/>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73530" y="457201"/>
            <a:ext cx="609600" cy="609600"/>
          </a:xfrm>
          <a:prstGeom prst="rect">
            <a:avLst/>
          </a:prstGeom>
        </p:spPr>
      </p:pic>
    </p:spTree>
    <p:custDataLst>
      <p:tags r:id="rId1"/>
    </p:custDataLst>
    <p:extLst>
      <p:ext uri="{BB962C8B-B14F-4D97-AF65-F5344CB8AC3E}">
        <p14:creationId xmlns:p14="http://schemas.microsoft.com/office/powerpoint/2010/main" val="470275203"/>
      </p:ext>
    </p:extLst>
  </p:cSld>
  <p:clrMapOvr>
    <a:masterClrMapping/>
  </p:clrMapOvr>
  <mc:AlternateContent xmlns:mc="http://schemas.openxmlformats.org/markup-compatibility/2006" xmlns:p14="http://schemas.microsoft.com/office/powerpoint/2010/main">
    <mc:Choice Requires="p14">
      <p:transition p14:dur="10" advClick="0" advTm="41000"/>
    </mc:Choice>
    <mc:Fallback xmlns="">
      <p:transition advClick="0" advTm="4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51305"/>
            <a:ext cx="7886700" cy="4540214"/>
          </a:xfrm>
        </p:spPr>
        <p:txBody>
          <a:bodyPr>
            <a:normAutofit fontScale="85000" lnSpcReduction="10000"/>
          </a:bodyPr>
          <a:lstStyle/>
          <a:p>
            <a:pPr>
              <a:buFont typeface="Arial" panose="020B0604020202020204" pitchFamily="34" charset="0"/>
              <a:buChar char="•"/>
            </a:pPr>
            <a:r>
              <a:rPr lang="en-US" sz="2000" dirty="0">
                <a:latin typeface="Arial" panose="020B0604020202020204" pitchFamily="34" charset="0"/>
                <a:cs typeface="Arial" panose="020B0604020202020204" pitchFamily="34" charset="0"/>
              </a:rPr>
              <a:t>The Beaver Lake Real Estate Design Memorandum (REDM) </a:t>
            </a:r>
            <a:r>
              <a:rPr lang="en-US" dirty="0"/>
              <a:t>identifies all land and interests in land that would be necessary for the </a:t>
            </a:r>
            <a:r>
              <a:rPr lang="en-US" b="1" dirty="0">
                <a:solidFill>
                  <a:srgbClr val="0070C0"/>
                </a:solidFill>
              </a:rPr>
              <a:t>operation, maintenance, and control of the reservoir</a:t>
            </a:r>
            <a:endParaRPr lang="en-US" dirty="0"/>
          </a:p>
          <a:p>
            <a:pPr>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a:buFont typeface="Arial" panose="020B0604020202020204" pitchFamily="34" charset="0"/>
              <a:buChar char="•"/>
            </a:pPr>
            <a:r>
              <a:rPr lang="en-US" sz="2000" dirty="0">
                <a:latin typeface="Arial" panose="020B0604020202020204" pitchFamily="34" charset="0"/>
                <a:cs typeface="Arial" panose="020B0604020202020204" pitchFamily="34" charset="0"/>
              </a:rPr>
              <a:t>The REDM was generated in support of the c</a:t>
            </a:r>
            <a:r>
              <a:rPr lang="en-US" dirty="0"/>
              <a:t>onstruction of Beaver Reservoir, which was authorized for flood control, power, and other purposes by the </a:t>
            </a:r>
            <a:r>
              <a:rPr lang="en-US" b="1" dirty="0">
                <a:solidFill>
                  <a:srgbClr val="0070C0"/>
                </a:solidFill>
              </a:rPr>
              <a:t>Flood Control Act of 1954</a:t>
            </a:r>
            <a:r>
              <a:rPr lang="en-US" dirty="0"/>
              <a:t>, approved 3 September 1954 (Public Law 780, 83rd Congress, 2nd Session), as recommended by the Chief of Engineers in House Document No. 499, 83rd Congress, 2nd Session (referred to as the project document)</a:t>
            </a:r>
            <a:endParaRPr lang="en-US" sz="2000" dirty="0">
              <a:latin typeface="Arial" panose="020B0604020202020204" pitchFamily="34" charset="0"/>
              <a:cs typeface="Arial" panose="020B0604020202020204" pitchFamily="34" charset="0"/>
            </a:endParaRPr>
          </a:p>
          <a:p>
            <a:pPr>
              <a:buFont typeface="Arial" panose="020B0604020202020204" pitchFamily="34" charset="0"/>
              <a:buChar char="•"/>
            </a:pPr>
            <a:endParaRPr lang="en-US" sz="2000" dirty="0">
              <a:solidFill>
                <a:srgbClr val="000000"/>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dirty="0"/>
              <a:t>The fee acquisition line, as a general rule, was </a:t>
            </a:r>
            <a:r>
              <a:rPr lang="en-US" b="1" dirty="0">
                <a:solidFill>
                  <a:srgbClr val="0070C0"/>
                </a:solidFill>
              </a:rPr>
              <a:t>blocked</a:t>
            </a:r>
            <a:r>
              <a:rPr lang="en-US" dirty="0"/>
              <a:t> </a:t>
            </a:r>
            <a:r>
              <a:rPr lang="en-US" b="1" dirty="0">
                <a:solidFill>
                  <a:srgbClr val="0070C0"/>
                </a:solidFill>
              </a:rPr>
              <a:t>out</a:t>
            </a:r>
            <a:r>
              <a:rPr lang="en-US" dirty="0"/>
              <a:t> along regular land subdivision or property ownership lines with the intent of including all lands below elevation </a:t>
            </a:r>
            <a:r>
              <a:rPr lang="en-US" b="1" dirty="0">
                <a:solidFill>
                  <a:srgbClr val="0070C0"/>
                </a:solidFill>
              </a:rPr>
              <a:t>1128 ft. msl </a:t>
            </a:r>
            <a:r>
              <a:rPr lang="en-US" dirty="0"/>
              <a:t>and</a:t>
            </a:r>
            <a:r>
              <a:rPr lang="en-US" b="1" dirty="0">
                <a:solidFill>
                  <a:srgbClr val="0070C0"/>
                </a:solidFill>
              </a:rPr>
              <a:t> </a:t>
            </a:r>
            <a:r>
              <a:rPr lang="en-US" dirty="0"/>
              <a:t>lands required for public access areas</a:t>
            </a:r>
          </a:p>
          <a:p>
            <a:pPr>
              <a:buFont typeface="Arial" panose="020B0604020202020204" pitchFamily="34" charset="0"/>
              <a:buChar char="•"/>
            </a:pPr>
            <a:endParaRPr lang="en-US" sz="2400" kern="0" dirty="0">
              <a:solidFill>
                <a:srgbClr val="000000"/>
              </a:solidFill>
              <a:latin typeface="Arial"/>
            </a:endParaRPr>
          </a:p>
          <a:p>
            <a:pPr>
              <a:buFont typeface="Arial" panose="020B0604020202020204" pitchFamily="34" charset="0"/>
              <a:buChar char="•"/>
            </a:pPr>
            <a:r>
              <a:rPr lang="en-US" dirty="0"/>
              <a:t>Flowage easements were intended to be acquired to elevation </a:t>
            </a:r>
            <a:r>
              <a:rPr lang="en-US" b="1" dirty="0">
                <a:solidFill>
                  <a:srgbClr val="0070C0"/>
                </a:solidFill>
              </a:rPr>
              <a:t>1135 ft. </a:t>
            </a:r>
            <a:r>
              <a:rPr lang="en-US" b="1" dirty="0" err="1">
                <a:solidFill>
                  <a:srgbClr val="0070C0"/>
                </a:solidFill>
              </a:rPr>
              <a:t>msl</a:t>
            </a:r>
            <a:r>
              <a:rPr lang="en-US" dirty="0"/>
              <a:t> or up to elevation </a:t>
            </a:r>
            <a:r>
              <a:rPr lang="en-US" b="1" dirty="0">
                <a:solidFill>
                  <a:srgbClr val="0070C0"/>
                </a:solidFill>
              </a:rPr>
              <a:t>1148 ft. </a:t>
            </a:r>
            <a:r>
              <a:rPr lang="en-US" dirty="0" err="1"/>
              <a:t>msl</a:t>
            </a:r>
            <a:r>
              <a:rPr lang="en-US" dirty="0"/>
              <a:t> on the White River and up to elevation </a:t>
            </a:r>
            <a:r>
              <a:rPr lang="en-US" b="1" dirty="0">
                <a:solidFill>
                  <a:srgbClr val="0070C0"/>
                </a:solidFill>
              </a:rPr>
              <a:t>1144 ft. </a:t>
            </a:r>
            <a:r>
              <a:rPr lang="en-US" dirty="0"/>
              <a:t>msl on War Eagle Creek</a:t>
            </a:r>
            <a:endParaRPr lang="en-US" sz="2400" kern="0" dirty="0">
              <a:solidFill>
                <a:srgbClr val="000000"/>
              </a:solidFill>
              <a:latin typeface="Arial"/>
            </a:endParaRPr>
          </a:p>
          <a:p>
            <a:endParaRPr lang="en-US" sz="2400" kern="0" dirty="0">
              <a:solidFill>
                <a:srgbClr val="000000"/>
              </a:solidFill>
              <a:latin typeface="Arial"/>
            </a:endParaRPr>
          </a:p>
          <a:p>
            <a:endParaRPr lang="en-US" dirty="0"/>
          </a:p>
          <a:p>
            <a:endParaRPr lang="en-US" dirty="0"/>
          </a:p>
        </p:txBody>
      </p:sp>
      <p:grpSp>
        <p:nvGrpSpPr>
          <p:cNvPr id="7" name="Group 6"/>
          <p:cNvGrpSpPr/>
          <p:nvPr/>
        </p:nvGrpSpPr>
        <p:grpSpPr>
          <a:xfrm>
            <a:off x="0" y="0"/>
            <a:ext cx="2794000" cy="1414462"/>
            <a:chOff x="0" y="55562"/>
            <a:chExt cx="2357437" cy="1414462"/>
          </a:xfrm>
          <a:scene3d>
            <a:camera prst="orthographicFront">
              <a:rot lat="0" lon="0" rev="0"/>
            </a:camera>
            <a:lightRig rig="balanced" dir="t">
              <a:rot lat="0" lon="0" rev="8700000"/>
            </a:lightRig>
          </a:scene3d>
        </p:grpSpPr>
        <p:sp>
          <p:nvSpPr>
            <p:cNvPr id="8" name="Rectangle 7">
              <a:hlinkClick r:id="rId5" action="ppaction://hlinksldjump"/>
            </p:cNvPr>
            <p:cNvSpPr/>
            <p:nvPr/>
          </p:nvSpPr>
          <p:spPr>
            <a:xfrm>
              <a:off x="0" y="55562"/>
              <a:ext cx="2357437" cy="1414462"/>
            </a:xfrm>
            <a:prstGeom prst="rect">
              <a:avLst/>
            </a:prstGeom>
            <a:solidFill>
              <a:srgbClr val="333399"/>
            </a:solidFill>
            <a:ln w="25400" cap="flat" cmpd="sng" algn="ctr">
              <a:noFill/>
              <a:prstDash val="solid"/>
            </a:ln>
            <a:effectLst>
              <a:outerShdw blurRad="44450" dist="27940" dir="5400000" algn="ctr">
                <a:srgbClr val="000000">
                  <a:alpha val="32000"/>
                </a:srgbClr>
              </a:outerShdw>
            </a:effectLst>
            <a:sp3d>
              <a:bevelT w="190500" h="38100"/>
            </a:sp3d>
          </p:spPr>
        </p:sp>
        <p:sp>
          <p:nvSpPr>
            <p:cNvPr id="9" name="Rectangle 8"/>
            <p:cNvSpPr/>
            <p:nvPr/>
          </p:nvSpPr>
          <p:spPr>
            <a:xfrm>
              <a:off x="0" y="55562"/>
              <a:ext cx="2357437" cy="1414462"/>
            </a:xfrm>
            <a:prstGeom prst="rect">
              <a:avLst/>
            </a:prstGeom>
            <a:noFill/>
            <a:ln>
              <a:noFill/>
            </a:ln>
            <a:effectLst/>
            <a:sp3d/>
          </p:spPr>
          <p:txBody>
            <a:bodyPr spcFirstLastPara="0" vert="horz" wrap="square" lIns="106680" tIns="106680" rIns="106680" bIns="106680" numCol="1" spcCol="1270" anchor="ctr" anchorCtr="0">
              <a:noAutofit/>
            </a:bodyPr>
            <a:lstStyle/>
            <a:p>
              <a:pPr lvl="0" algn="ctr"/>
              <a:r>
                <a:rPr lang="en-US" sz="2800" b="1" dirty="0">
                  <a:solidFill>
                    <a:schemeClr val="bg2"/>
                  </a:solidFill>
                </a:rPr>
                <a:t>What is the Design Memorandum?</a:t>
              </a:r>
            </a:p>
          </p:txBody>
        </p:sp>
      </p:grpSp>
      <p:pic>
        <p:nvPicPr>
          <p:cNvPr id="2" name="slide 4">
            <a:hlinkClick r:id="" action="ppaction://media"/>
            <a:extLst>
              <a:ext uri="{FF2B5EF4-FFF2-40B4-BE49-F238E27FC236}">
                <a16:creationId xmlns:a16="http://schemas.microsoft.com/office/drawing/2014/main" id="{54A0EA09-2C4B-4318-B325-0AA2071F60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34525" y="461681"/>
            <a:ext cx="609600" cy="609600"/>
          </a:xfrm>
          <a:prstGeom prst="rect">
            <a:avLst/>
          </a:prstGeom>
        </p:spPr>
      </p:pic>
    </p:spTree>
    <p:extLst>
      <p:ext uri="{BB962C8B-B14F-4D97-AF65-F5344CB8AC3E}">
        <p14:creationId xmlns:p14="http://schemas.microsoft.com/office/powerpoint/2010/main" val="97353297"/>
      </p:ext>
    </p:extLst>
  </p:cSld>
  <p:clrMapOvr>
    <a:masterClrMapping/>
  </p:clrMapOvr>
  <mc:AlternateContent xmlns:mc="http://schemas.openxmlformats.org/markup-compatibility/2006" xmlns:p14="http://schemas.microsoft.com/office/powerpoint/2010/main">
    <mc:Choice Requires="p14">
      <p:transition spd="med" p14:dur="700" advClick="0" advTm="39000">
        <p:fade/>
      </p:transition>
    </mc:Choice>
    <mc:Fallback xmlns="">
      <p:transition spd="med" advClick="0" advTm="39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646631"/>
            <a:ext cx="7886700" cy="4459530"/>
          </a:xfrm>
        </p:spPr>
        <p:txBody>
          <a:bodyPr>
            <a:normAutofit lnSpcReduction="10000"/>
          </a:bodyPr>
          <a:lstStyle/>
          <a:p>
            <a:pPr>
              <a:buFont typeface="Arial" panose="020B0604020202020204" pitchFamily="34" charset="0"/>
              <a:buChar char="•"/>
            </a:pPr>
            <a:r>
              <a:rPr lang="en-US" sz="1900" dirty="0"/>
              <a:t>Because of the terrain, the </a:t>
            </a:r>
            <a:r>
              <a:rPr lang="en-US" sz="1900" b="1" dirty="0">
                <a:solidFill>
                  <a:srgbClr val="996633"/>
                </a:solidFill>
              </a:rPr>
              <a:t>blocking out </a:t>
            </a:r>
            <a:r>
              <a:rPr lang="en-US" sz="1900" dirty="0"/>
              <a:t>process did not encompass all lands required for the project in many places; the original acquisition effort to acquire land for Beaver Lake fell short of meeting the designed requirement  </a:t>
            </a:r>
          </a:p>
          <a:p>
            <a:pPr>
              <a:buFont typeface="Arial" panose="020B0604020202020204" pitchFamily="34" charset="0"/>
              <a:buChar char="•"/>
            </a:pPr>
            <a:endParaRPr lang="en-US" sz="1900" dirty="0"/>
          </a:p>
          <a:p>
            <a:pPr>
              <a:buFont typeface="Arial" panose="020B0604020202020204" pitchFamily="34" charset="0"/>
              <a:buChar char="•"/>
            </a:pPr>
            <a:r>
              <a:rPr lang="en-US" sz="1900" dirty="0"/>
              <a:t>In areas currently owned by </a:t>
            </a:r>
            <a:r>
              <a:rPr lang="en-US" sz="1900" b="1" dirty="0">
                <a:solidFill>
                  <a:srgbClr val="996633"/>
                </a:solidFill>
              </a:rPr>
              <a:t>roughly 500 landowners</a:t>
            </a:r>
            <a:r>
              <a:rPr lang="en-US" sz="1900" dirty="0"/>
              <a:t>, Beaver Lake floods privately-owned land at seasonal conservation pool or flood pool</a:t>
            </a:r>
          </a:p>
          <a:p>
            <a:pPr>
              <a:buFont typeface="Arial" panose="020B0604020202020204" pitchFamily="34" charset="0"/>
              <a:buChar char="•"/>
            </a:pPr>
            <a:endParaRPr lang="en-US" sz="1900" dirty="0"/>
          </a:p>
          <a:p>
            <a:pPr>
              <a:buFont typeface="Arial" panose="020B0604020202020204" pitchFamily="34" charset="0"/>
              <a:buChar char="•"/>
            </a:pPr>
            <a:r>
              <a:rPr lang="en-US" sz="1900" dirty="0"/>
              <a:t>In an effort to address the </a:t>
            </a:r>
            <a:r>
              <a:rPr lang="en-US" sz="1900" b="1" dirty="0">
                <a:solidFill>
                  <a:srgbClr val="996633"/>
                </a:solidFill>
              </a:rPr>
              <a:t>designed operation of Beaver Lake</a:t>
            </a:r>
            <a:r>
              <a:rPr lang="en-US" sz="1900" dirty="0"/>
              <a:t>, the Corps of Engineers is reviewing site specific data at various locations where water routinely inundates privately-owned land</a:t>
            </a:r>
          </a:p>
          <a:p>
            <a:pPr>
              <a:buFont typeface="Arial" panose="020B0604020202020204" pitchFamily="34" charset="0"/>
              <a:buChar char="•"/>
            </a:pPr>
            <a:endParaRPr lang="en-US" sz="1900" dirty="0"/>
          </a:p>
          <a:p>
            <a:pPr>
              <a:buFont typeface="Arial" panose="020B0604020202020204" pitchFamily="34" charset="0"/>
              <a:buChar char="•"/>
            </a:pPr>
            <a:r>
              <a:rPr lang="en-US" sz="1900" dirty="0"/>
              <a:t>A Beaver Lake Real Estate Design Memorandum – </a:t>
            </a:r>
            <a:r>
              <a:rPr lang="en-US" sz="1900" b="1" dirty="0">
                <a:solidFill>
                  <a:srgbClr val="996633"/>
                </a:solidFill>
              </a:rPr>
              <a:t>Supplement</a:t>
            </a:r>
            <a:r>
              <a:rPr lang="en-US" sz="1900" dirty="0"/>
              <a:t> (REDM-S) </a:t>
            </a:r>
            <a:r>
              <a:rPr lang="en-US" dirty="0"/>
              <a:t>has been generated that would address these concerns should the decision be made to acquire property</a:t>
            </a:r>
          </a:p>
          <a:p>
            <a:pPr>
              <a:buFont typeface="Arial" panose="020B0604020202020204" pitchFamily="34" charset="0"/>
              <a:buChar char="•"/>
            </a:pPr>
            <a:endParaRPr lang="en-US" sz="1900" dirty="0">
              <a:solidFill>
                <a:srgbClr val="000000"/>
              </a:solidFill>
              <a:latin typeface="Arial" panose="020B0604020202020204" pitchFamily="34" charset="0"/>
              <a:cs typeface="Arial" panose="020B0604020202020204" pitchFamily="34" charset="0"/>
            </a:endParaRPr>
          </a:p>
          <a:p>
            <a:endParaRPr lang="en-US" sz="2400" kern="0" dirty="0">
              <a:solidFill>
                <a:srgbClr val="000000"/>
              </a:solidFill>
              <a:latin typeface="Arial"/>
            </a:endParaRPr>
          </a:p>
          <a:p>
            <a:endParaRPr lang="en-US" sz="2400" kern="0" dirty="0">
              <a:solidFill>
                <a:srgbClr val="000000"/>
              </a:solidFill>
              <a:latin typeface="Arial"/>
            </a:endParaRPr>
          </a:p>
          <a:p>
            <a:endParaRPr lang="en-US" dirty="0"/>
          </a:p>
          <a:p>
            <a:endParaRPr lang="en-US" dirty="0"/>
          </a:p>
        </p:txBody>
      </p:sp>
      <p:grpSp>
        <p:nvGrpSpPr>
          <p:cNvPr id="7" name="Group 6"/>
          <p:cNvGrpSpPr/>
          <p:nvPr/>
        </p:nvGrpSpPr>
        <p:grpSpPr>
          <a:xfrm>
            <a:off x="0" y="0"/>
            <a:ext cx="2816352" cy="1414462"/>
            <a:chOff x="0" y="55562"/>
            <a:chExt cx="2357437" cy="1414462"/>
          </a:xfrm>
          <a:scene3d>
            <a:camera prst="orthographicFront">
              <a:rot lat="0" lon="0" rev="0"/>
            </a:camera>
            <a:lightRig rig="balanced" dir="t">
              <a:rot lat="0" lon="0" rev="8700000"/>
            </a:lightRig>
          </a:scene3d>
        </p:grpSpPr>
        <p:sp>
          <p:nvSpPr>
            <p:cNvPr id="8" name="Rectangle 7">
              <a:hlinkClick r:id="rId5" action="ppaction://hlinksldjump"/>
            </p:cNvPr>
            <p:cNvSpPr/>
            <p:nvPr/>
          </p:nvSpPr>
          <p:spPr>
            <a:xfrm>
              <a:off x="0" y="55562"/>
              <a:ext cx="2357437" cy="1414462"/>
            </a:xfrm>
            <a:prstGeom prst="rect">
              <a:avLst/>
            </a:prstGeom>
            <a:solidFill>
              <a:srgbClr val="333399"/>
            </a:solidFill>
            <a:ln w="25400" cap="flat" cmpd="sng" algn="ctr">
              <a:noFill/>
              <a:prstDash val="solid"/>
            </a:ln>
            <a:effectLst>
              <a:outerShdw blurRad="44450" dist="27940" dir="5400000" algn="ctr">
                <a:srgbClr val="000000">
                  <a:alpha val="32000"/>
                </a:srgbClr>
              </a:outerShdw>
            </a:effectLst>
            <a:sp3d>
              <a:bevelT w="190500" h="38100"/>
            </a:sp3d>
          </p:spPr>
        </p:sp>
        <p:sp>
          <p:nvSpPr>
            <p:cNvPr id="9" name="Rectangle 8"/>
            <p:cNvSpPr/>
            <p:nvPr/>
          </p:nvSpPr>
          <p:spPr>
            <a:xfrm>
              <a:off x="0" y="55562"/>
              <a:ext cx="2357437" cy="1414462"/>
            </a:xfrm>
            <a:prstGeom prst="rect">
              <a:avLst/>
            </a:prstGeom>
            <a:solidFill>
              <a:srgbClr val="996633"/>
            </a:solidFill>
            <a:ln>
              <a:noFill/>
            </a:ln>
            <a:effectLst/>
            <a:sp3d/>
          </p:spPr>
          <p:txBody>
            <a:bodyPr spcFirstLastPara="0" vert="horz" wrap="square" lIns="106680" tIns="106680" rIns="106680" bIns="106680" numCol="1" spcCol="1270" anchor="ctr" anchorCtr="0">
              <a:noAutofit/>
            </a:bodyPr>
            <a:lstStyle/>
            <a:p>
              <a:pPr lvl="0" algn="ctr"/>
              <a:r>
                <a:rPr lang="en-US" sz="2800" b="1" dirty="0">
                  <a:solidFill>
                    <a:schemeClr val="bg2"/>
                  </a:solidFill>
                </a:rPr>
                <a:t>Why is a change needed?</a:t>
              </a:r>
            </a:p>
          </p:txBody>
        </p:sp>
      </p:grpSp>
      <p:pic>
        <p:nvPicPr>
          <p:cNvPr id="4" name="slide 5">
            <a:hlinkClick r:id="" action="ppaction://media"/>
            <a:extLst>
              <a:ext uri="{FF2B5EF4-FFF2-40B4-BE49-F238E27FC236}">
                <a16:creationId xmlns:a16="http://schemas.microsoft.com/office/drawing/2014/main" id="{E6870078-4EA9-4829-B963-F2C60898CA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0969" y="402431"/>
            <a:ext cx="609600" cy="609600"/>
          </a:xfrm>
          <a:prstGeom prst="rect">
            <a:avLst/>
          </a:prstGeom>
        </p:spPr>
      </p:pic>
    </p:spTree>
    <p:extLst>
      <p:ext uri="{BB962C8B-B14F-4D97-AF65-F5344CB8AC3E}">
        <p14:creationId xmlns:p14="http://schemas.microsoft.com/office/powerpoint/2010/main" val="643914104"/>
      </p:ext>
    </p:extLst>
  </p:cSld>
  <p:clrMapOvr>
    <a:masterClrMapping/>
  </p:clrMapOvr>
  <mc:AlternateContent xmlns:mc="http://schemas.openxmlformats.org/markup-compatibility/2006" xmlns:p14="http://schemas.microsoft.com/office/powerpoint/2010/main">
    <mc:Choice Requires="p14">
      <p:transition spd="med" p14:dur="700" advClick="0" advTm="45000">
        <p:fade/>
      </p:transition>
    </mc:Choice>
    <mc:Fallback xmlns="">
      <p:transition spd="med" advClick="0" advTm="4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80E84B-83BB-4E78-BBCF-1D0996E451E6}"/>
              </a:ext>
            </a:extLst>
          </p:cNvPr>
          <p:cNvGrpSpPr/>
          <p:nvPr/>
        </p:nvGrpSpPr>
        <p:grpSpPr>
          <a:xfrm>
            <a:off x="0" y="0"/>
            <a:ext cx="2816352" cy="1414462"/>
            <a:chOff x="0" y="55562"/>
            <a:chExt cx="2357437" cy="1414462"/>
          </a:xfrm>
          <a:scene3d>
            <a:camera prst="orthographicFront">
              <a:rot lat="0" lon="0" rev="0"/>
            </a:camera>
            <a:lightRig rig="balanced" dir="t">
              <a:rot lat="0" lon="0" rev="8700000"/>
            </a:lightRig>
          </a:scene3d>
        </p:grpSpPr>
        <p:sp>
          <p:nvSpPr>
            <p:cNvPr id="14" name="Rectangle 13">
              <a:hlinkClick r:id="rId5" action="ppaction://hlinksldjump"/>
              <a:extLst>
                <a:ext uri="{FF2B5EF4-FFF2-40B4-BE49-F238E27FC236}">
                  <a16:creationId xmlns:a16="http://schemas.microsoft.com/office/drawing/2014/main" id="{79918D2F-97A9-49FD-82F4-52C0AC866AE8}"/>
                </a:ext>
              </a:extLst>
            </p:cNvPr>
            <p:cNvSpPr/>
            <p:nvPr/>
          </p:nvSpPr>
          <p:spPr>
            <a:xfrm>
              <a:off x="0" y="55562"/>
              <a:ext cx="2357437" cy="1414462"/>
            </a:xfrm>
            <a:prstGeom prst="rect">
              <a:avLst/>
            </a:prstGeom>
            <a:solidFill>
              <a:srgbClr val="333399"/>
            </a:solidFill>
            <a:ln w="25400" cap="flat" cmpd="sng" algn="ctr">
              <a:noFill/>
              <a:prstDash val="solid"/>
            </a:ln>
            <a:effectLst>
              <a:outerShdw blurRad="44450" dist="27940" dir="5400000" algn="ctr">
                <a:srgbClr val="000000">
                  <a:alpha val="32000"/>
                </a:srgbClr>
              </a:outerShdw>
            </a:effectLst>
            <a:sp3d>
              <a:bevelT w="190500" h="38100"/>
            </a:sp3d>
          </p:spPr>
        </p:sp>
        <p:sp>
          <p:nvSpPr>
            <p:cNvPr id="15" name="Rectangle 14">
              <a:extLst>
                <a:ext uri="{FF2B5EF4-FFF2-40B4-BE49-F238E27FC236}">
                  <a16:creationId xmlns:a16="http://schemas.microsoft.com/office/drawing/2014/main" id="{4C1B1C2F-1DD1-4FAC-9952-76EE0AAED0B6}"/>
                </a:ext>
              </a:extLst>
            </p:cNvPr>
            <p:cNvSpPr/>
            <p:nvPr/>
          </p:nvSpPr>
          <p:spPr>
            <a:xfrm>
              <a:off x="0" y="55562"/>
              <a:ext cx="2357437" cy="1414462"/>
            </a:xfrm>
            <a:prstGeom prst="rect">
              <a:avLst/>
            </a:prstGeom>
            <a:solidFill>
              <a:srgbClr val="996633"/>
            </a:solidFill>
            <a:ln>
              <a:noFill/>
            </a:ln>
            <a:effectLst/>
            <a:sp3d/>
          </p:spPr>
          <p:txBody>
            <a:bodyPr spcFirstLastPara="0" vert="horz" wrap="square" lIns="106680" tIns="106680" rIns="106680" bIns="106680" numCol="1" spcCol="1270" anchor="ctr" anchorCtr="0">
              <a:noAutofit/>
            </a:bodyPr>
            <a:lstStyle/>
            <a:p>
              <a:pPr lvl="0" algn="ctr"/>
              <a:r>
                <a:rPr lang="en-US" sz="2800" b="1" dirty="0">
                  <a:solidFill>
                    <a:schemeClr val="bg2"/>
                  </a:solidFill>
                </a:rPr>
                <a:t>Why is a change needed?</a:t>
              </a:r>
            </a:p>
          </p:txBody>
        </p:sp>
      </p:grpSp>
      <p:sp>
        <p:nvSpPr>
          <p:cNvPr id="16" name="TextBox 15">
            <a:extLst>
              <a:ext uri="{FF2B5EF4-FFF2-40B4-BE49-F238E27FC236}">
                <a16:creationId xmlns:a16="http://schemas.microsoft.com/office/drawing/2014/main" id="{FB8C9830-D479-4274-AADA-DC801B64521D}"/>
              </a:ext>
            </a:extLst>
          </p:cNvPr>
          <p:cNvSpPr txBox="1"/>
          <p:nvPr/>
        </p:nvSpPr>
        <p:spPr>
          <a:xfrm>
            <a:off x="3261062" y="1600200"/>
            <a:ext cx="5668509" cy="461665"/>
          </a:xfrm>
          <a:prstGeom prst="rect">
            <a:avLst/>
          </a:prstGeom>
          <a:noFill/>
        </p:spPr>
        <p:txBody>
          <a:bodyPr wrap="square" rtlCol="0">
            <a:spAutoFit/>
          </a:bodyPr>
          <a:lstStyle/>
          <a:p>
            <a:pPr algn="ctr"/>
            <a:r>
              <a:rPr lang="en-US" sz="1200" i="1" dirty="0">
                <a:solidFill>
                  <a:schemeClr val="bg1"/>
                </a:solidFill>
              </a:rPr>
              <a:t>Below: One of the identified acquisition areas as part of the first round of proposed acquisitions</a:t>
            </a:r>
          </a:p>
        </p:txBody>
      </p:sp>
      <p:sp>
        <p:nvSpPr>
          <p:cNvPr id="17" name="TextBox 16">
            <a:extLst>
              <a:ext uri="{FF2B5EF4-FFF2-40B4-BE49-F238E27FC236}">
                <a16:creationId xmlns:a16="http://schemas.microsoft.com/office/drawing/2014/main" id="{00D819CB-830C-4624-9E45-947D6FE3D473}"/>
              </a:ext>
            </a:extLst>
          </p:cNvPr>
          <p:cNvSpPr txBox="1"/>
          <p:nvPr/>
        </p:nvSpPr>
        <p:spPr>
          <a:xfrm>
            <a:off x="214428" y="2090168"/>
            <a:ext cx="3046634" cy="3293209"/>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rPr>
              <a:t>Current </a:t>
            </a:r>
            <a:r>
              <a:rPr lang="en-US" sz="1600" b="1" dirty="0">
                <a:solidFill>
                  <a:srgbClr val="996633"/>
                </a:solidFill>
              </a:rPr>
              <a:t>boundaries</a:t>
            </a:r>
            <a:r>
              <a:rPr lang="en-US" sz="1600" dirty="0">
                <a:solidFill>
                  <a:schemeClr val="bg1"/>
                </a:solidFill>
              </a:rPr>
              <a:t> are overlaid on the map </a:t>
            </a:r>
            <a:r>
              <a:rPr lang="en-US" sz="1600" i="1" dirty="0">
                <a:solidFill>
                  <a:schemeClr val="bg1"/>
                </a:solidFill>
              </a:rPr>
              <a:t>(right) </a:t>
            </a:r>
            <a:r>
              <a:rPr lang="en-US" sz="1600" dirty="0">
                <a:solidFill>
                  <a:schemeClr val="bg1"/>
                </a:solidFill>
              </a:rPr>
              <a:t>to demonstrate the proposed changes </a:t>
            </a:r>
          </a:p>
          <a:p>
            <a:pPr marL="285750" indent="-285750">
              <a:buFont typeface="Arial" panose="020B0604020202020204" pitchFamily="34" charset="0"/>
              <a:buChar char="•"/>
            </a:pPr>
            <a:endParaRPr lang="en-US" sz="1600" dirty="0">
              <a:solidFill>
                <a:schemeClr val="bg1"/>
              </a:solidFill>
            </a:endParaRPr>
          </a:p>
          <a:p>
            <a:pPr marL="285750" indent="-285750">
              <a:buFont typeface="Arial" panose="020B0604020202020204" pitchFamily="34" charset="0"/>
              <a:buChar char="•"/>
            </a:pPr>
            <a:r>
              <a:rPr lang="en-US" sz="1600" dirty="0">
                <a:solidFill>
                  <a:schemeClr val="bg1"/>
                </a:solidFill>
              </a:rPr>
              <a:t>The current fee area (in blue) illustrates how the land was initially acquired in 1954, and how the </a:t>
            </a:r>
            <a:r>
              <a:rPr lang="en-US" sz="1600" b="1" dirty="0">
                <a:solidFill>
                  <a:srgbClr val="996633"/>
                </a:solidFill>
              </a:rPr>
              <a:t>“blocked” </a:t>
            </a:r>
            <a:r>
              <a:rPr lang="en-US" sz="1600" dirty="0">
                <a:solidFill>
                  <a:schemeClr val="bg1"/>
                </a:solidFill>
              </a:rPr>
              <a:t>nature of the fee does not correspond to the </a:t>
            </a:r>
            <a:r>
              <a:rPr lang="en-US" sz="1600" b="1" dirty="0">
                <a:solidFill>
                  <a:srgbClr val="996633"/>
                </a:solidFill>
              </a:rPr>
              <a:t>contour</a:t>
            </a:r>
            <a:r>
              <a:rPr lang="en-US" sz="1600" dirty="0">
                <a:solidFill>
                  <a:schemeClr val="bg1"/>
                </a:solidFill>
              </a:rPr>
              <a:t> of the lake and the associated flooding </a:t>
            </a:r>
            <a:endParaRPr lang="en-US" dirty="0">
              <a:solidFill>
                <a:schemeClr val="bg1"/>
              </a:solidFill>
            </a:endParaRPr>
          </a:p>
        </p:txBody>
      </p:sp>
      <p:pic>
        <p:nvPicPr>
          <p:cNvPr id="4" name="Picture 3">
            <a:extLst>
              <a:ext uri="{FF2B5EF4-FFF2-40B4-BE49-F238E27FC236}">
                <a16:creationId xmlns:a16="http://schemas.microsoft.com/office/drawing/2014/main" id="{2BF8C76B-5DB5-4451-8AD0-707E94661752}"/>
              </a:ext>
            </a:extLst>
          </p:cNvPr>
          <p:cNvPicPr>
            <a:picLocks noChangeAspect="1"/>
          </p:cNvPicPr>
          <p:nvPr/>
        </p:nvPicPr>
        <p:blipFill rotWithShape="1">
          <a:blip r:embed="rId6"/>
          <a:srcRect l="15106"/>
          <a:stretch/>
        </p:blipFill>
        <p:spPr>
          <a:xfrm>
            <a:off x="3322758" y="2442335"/>
            <a:ext cx="5545115" cy="2775709"/>
          </a:xfrm>
          <a:prstGeom prst="rect">
            <a:avLst/>
          </a:prstGeom>
          <a:ln w="19050">
            <a:solidFill>
              <a:schemeClr val="bg1"/>
            </a:solidFill>
          </a:ln>
        </p:spPr>
      </p:pic>
      <p:pic>
        <p:nvPicPr>
          <p:cNvPr id="2" name="slide 6">
            <a:hlinkClick r:id="" action="ppaction://media"/>
            <a:extLst>
              <a:ext uri="{FF2B5EF4-FFF2-40B4-BE49-F238E27FC236}">
                <a16:creationId xmlns:a16="http://schemas.microsoft.com/office/drawing/2014/main" id="{6FD6C6E0-8AE0-4105-A340-A51F408080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67413" y="402431"/>
            <a:ext cx="609600" cy="609600"/>
          </a:xfrm>
          <a:prstGeom prst="rect">
            <a:avLst/>
          </a:prstGeom>
        </p:spPr>
      </p:pic>
    </p:spTree>
    <p:extLst>
      <p:ext uri="{BB962C8B-B14F-4D97-AF65-F5344CB8AC3E}">
        <p14:creationId xmlns:p14="http://schemas.microsoft.com/office/powerpoint/2010/main" val="3097224626"/>
      </p:ext>
    </p:extLst>
  </p:cSld>
  <p:clrMapOvr>
    <a:masterClrMapping/>
  </p:clrMapOvr>
  <mc:AlternateContent xmlns:mc="http://schemas.openxmlformats.org/markup-compatibility/2006" xmlns:p14="http://schemas.microsoft.com/office/powerpoint/2010/main">
    <mc:Choice Requires="p14">
      <p:transition p14:dur="10" advClick="0" advTm="44000"/>
    </mc:Choice>
    <mc:Fallback xmlns="">
      <p:transition advClick="0" advTm="4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46462"/>
            <a:ext cx="7816103" cy="4936753"/>
          </a:xfrm>
        </p:spPr>
        <p:txBody>
          <a:bodyPr>
            <a:noAutofit/>
          </a:bodyPr>
          <a:lstStyle/>
          <a:p>
            <a:pPr marL="0" indent="0"/>
            <a:endParaRPr lang="en-US" sz="1600" dirty="0"/>
          </a:p>
          <a:p>
            <a:pPr marL="342900" indent="-342900">
              <a:buFont typeface="Arial" panose="020B0604020202020204" pitchFamily="34" charset="0"/>
              <a:buChar char="•"/>
            </a:pPr>
            <a:r>
              <a:rPr lang="en-US" sz="1600" b="1" dirty="0">
                <a:solidFill>
                  <a:srgbClr val="00B050"/>
                </a:solidFill>
              </a:rPr>
              <a:t>Fee</a:t>
            </a:r>
            <a:r>
              <a:rPr lang="en-US" sz="1600" dirty="0"/>
              <a:t> acquisitions include the </a:t>
            </a:r>
            <a:r>
              <a:rPr lang="en-US" sz="1600" b="1" dirty="0">
                <a:solidFill>
                  <a:srgbClr val="00B050"/>
                </a:solidFill>
              </a:rPr>
              <a:t>purchase</a:t>
            </a:r>
            <a:r>
              <a:rPr lang="en-US" sz="1600" dirty="0"/>
              <a:t> of land and the subsequent </a:t>
            </a:r>
            <a:r>
              <a:rPr lang="en-US" sz="1600" b="1" dirty="0">
                <a:solidFill>
                  <a:srgbClr val="00B050"/>
                </a:solidFill>
              </a:rPr>
              <a:t>transfer</a:t>
            </a:r>
            <a:r>
              <a:rPr lang="en-US" sz="1600" dirty="0"/>
              <a:t> of property owners</a:t>
            </a:r>
          </a:p>
          <a:p>
            <a:pPr marL="342900" indent="-342900">
              <a:buFont typeface="Arial" panose="020B0604020202020204" pitchFamily="34" charset="0"/>
              <a:buChar char="•"/>
            </a:pPr>
            <a:endParaRPr lang="en-US" sz="1600" dirty="0"/>
          </a:p>
          <a:p>
            <a:pPr marL="342900" indent="-342900">
              <a:buFont typeface="Arial" panose="020B0604020202020204" pitchFamily="34" charset="0"/>
              <a:buChar char="•"/>
            </a:pPr>
            <a:r>
              <a:rPr lang="en-US" sz="1600" b="1" dirty="0">
                <a:solidFill>
                  <a:srgbClr val="00B050"/>
                </a:solidFill>
              </a:rPr>
              <a:t>Flowage</a:t>
            </a:r>
            <a:r>
              <a:rPr lang="en-US" sz="1600" dirty="0"/>
              <a:t> acquisition allows the property owner to </a:t>
            </a:r>
            <a:r>
              <a:rPr lang="en-US" sz="1600" b="1" dirty="0">
                <a:solidFill>
                  <a:srgbClr val="00B050"/>
                </a:solidFill>
              </a:rPr>
              <a:t>retain ownership </a:t>
            </a:r>
            <a:r>
              <a:rPr lang="en-US" sz="1600" dirty="0"/>
              <a:t>of the land but conveys to the government the right to </a:t>
            </a:r>
            <a:r>
              <a:rPr lang="en-US" sz="1600" b="1" dirty="0">
                <a:solidFill>
                  <a:srgbClr val="00B050"/>
                </a:solidFill>
              </a:rPr>
              <a:t>occasionally flood and restrict construction </a:t>
            </a:r>
            <a:r>
              <a:rPr lang="en-US" sz="1600" dirty="0"/>
              <a:t>of structures without approval</a:t>
            </a:r>
          </a:p>
          <a:p>
            <a:pPr marL="342900" indent="-342900">
              <a:buFont typeface="Arial" panose="020B0604020202020204" pitchFamily="34" charset="0"/>
              <a:buChar char="•"/>
            </a:pPr>
            <a:endParaRPr lang="en-US" sz="1600" dirty="0"/>
          </a:p>
          <a:p>
            <a:pPr marL="342900" indent="-342900">
              <a:buFont typeface="Arial" panose="020B0604020202020204" pitchFamily="34" charset="0"/>
              <a:buChar char="•"/>
            </a:pPr>
            <a:r>
              <a:rPr lang="en-US" sz="1600" b="1" dirty="0">
                <a:solidFill>
                  <a:srgbClr val="00B050"/>
                </a:solidFill>
              </a:rPr>
              <a:t>Fee acquisition</a:t>
            </a:r>
            <a:r>
              <a:rPr lang="en-US" sz="1600" dirty="0"/>
              <a:t> is the primary effort for this project </a:t>
            </a:r>
          </a:p>
          <a:p>
            <a:pPr marL="342900" indent="-342900">
              <a:buFont typeface="Arial" panose="020B0604020202020204" pitchFamily="34" charset="0"/>
              <a:buChar char="•"/>
            </a:pPr>
            <a:endParaRPr lang="en-US" sz="1600" dirty="0"/>
          </a:p>
          <a:p>
            <a:pPr marL="342900" indent="-342900">
              <a:buFont typeface="Arial" panose="020B0604020202020204" pitchFamily="34" charset="0"/>
              <a:buChar char="•"/>
            </a:pPr>
            <a:r>
              <a:rPr lang="en-US" sz="1600" dirty="0"/>
              <a:t>Analysis conducted for the REDM-S identified primarily </a:t>
            </a:r>
            <a:r>
              <a:rPr lang="en-US" sz="1600" b="1" dirty="0">
                <a:solidFill>
                  <a:srgbClr val="00B050"/>
                </a:solidFill>
              </a:rPr>
              <a:t>fee</a:t>
            </a:r>
            <a:r>
              <a:rPr lang="en-US" sz="1600" dirty="0"/>
              <a:t> acquisition is needed in certain areas up to </a:t>
            </a:r>
            <a:r>
              <a:rPr lang="en-US" sz="1600" b="1" dirty="0">
                <a:solidFill>
                  <a:srgbClr val="00B050"/>
                </a:solidFill>
              </a:rPr>
              <a:t>1128 ft</a:t>
            </a:r>
            <a:r>
              <a:rPr lang="en-US" sz="1600" dirty="0">
                <a:solidFill>
                  <a:srgbClr val="00B050"/>
                </a:solidFill>
              </a:rPr>
              <a:t>. </a:t>
            </a:r>
            <a:r>
              <a:rPr lang="en-US" sz="1600" dirty="0"/>
              <a:t>msl</a:t>
            </a:r>
          </a:p>
          <a:p>
            <a:pPr marL="342900" indent="-342900">
              <a:buFont typeface="Arial" panose="020B0604020202020204" pitchFamily="34" charset="0"/>
              <a:buChar char="•"/>
            </a:pPr>
            <a:endParaRPr lang="en-US" sz="1600" dirty="0"/>
          </a:p>
          <a:p>
            <a:pPr marL="342900" indent="-342900">
              <a:buFont typeface="Arial" panose="020B0604020202020204" pitchFamily="34" charset="0"/>
              <a:buChar char="•"/>
            </a:pPr>
            <a:r>
              <a:rPr lang="en-US" sz="1600" dirty="0"/>
              <a:t>A small amount of </a:t>
            </a:r>
            <a:r>
              <a:rPr lang="en-US" sz="1600" b="1" dirty="0">
                <a:solidFill>
                  <a:srgbClr val="00B050"/>
                </a:solidFill>
              </a:rPr>
              <a:t>flowage</a:t>
            </a:r>
            <a:r>
              <a:rPr lang="en-US" sz="1600" dirty="0"/>
              <a:t> acquisition may be necessary</a:t>
            </a:r>
          </a:p>
          <a:p>
            <a:pPr marL="342900" indent="-342900">
              <a:buFont typeface="Arial" panose="020B0604020202020204" pitchFamily="34" charset="0"/>
              <a:buChar char="•"/>
            </a:pPr>
            <a:endParaRPr lang="en-US" sz="1600" kern="0" dirty="0">
              <a:solidFill>
                <a:srgbClr val="000000"/>
              </a:solidFill>
              <a:latin typeface="Arial"/>
            </a:endParaRPr>
          </a:p>
          <a:p>
            <a:pPr marL="342900" indent="-342900">
              <a:buFont typeface="Arial" panose="020B0604020202020204" pitchFamily="34" charset="0"/>
              <a:buChar char="•"/>
            </a:pPr>
            <a:r>
              <a:rPr lang="en-US" sz="1600" kern="0" dirty="0">
                <a:solidFill>
                  <a:srgbClr val="000000"/>
                </a:solidFill>
                <a:latin typeface="Arial"/>
              </a:rPr>
              <a:t>These elevations are in accordance with the original REDM and will follow the elevation </a:t>
            </a:r>
            <a:r>
              <a:rPr lang="en-US" sz="1600" b="1" kern="0" dirty="0">
                <a:solidFill>
                  <a:srgbClr val="00B050"/>
                </a:solidFill>
                <a:latin typeface="Arial"/>
              </a:rPr>
              <a:t>contour</a:t>
            </a:r>
            <a:r>
              <a:rPr lang="en-US" sz="1600" kern="0" dirty="0">
                <a:solidFill>
                  <a:srgbClr val="000000"/>
                </a:solidFill>
                <a:latin typeface="Arial"/>
              </a:rPr>
              <a:t>, instead of the </a:t>
            </a:r>
            <a:r>
              <a:rPr lang="en-US" sz="1600" b="1" kern="0" dirty="0">
                <a:solidFill>
                  <a:srgbClr val="00B050"/>
                </a:solidFill>
                <a:latin typeface="Arial"/>
              </a:rPr>
              <a:t>blocked-out</a:t>
            </a:r>
            <a:r>
              <a:rPr lang="en-US" sz="1600" kern="0" dirty="0">
                <a:solidFill>
                  <a:srgbClr val="000000"/>
                </a:solidFill>
                <a:latin typeface="Arial"/>
              </a:rPr>
              <a:t> survey</a:t>
            </a:r>
          </a:p>
          <a:p>
            <a:pPr marL="342900" indent="-342900">
              <a:buFont typeface="Arial" panose="020B0604020202020204" pitchFamily="34" charset="0"/>
              <a:buChar char="•"/>
            </a:pPr>
            <a:endParaRPr lang="en-US" sz="1800" dirty="0"/>
          </a:p>
          <a:p>
            <a:endParaRPr lang="en-US" sz="1800" dirty="0"/>
          </a:p>
          <a:p>
            <a:endParaRPr lang="en-US" sz="1800" dirty="0"/>
          </a:p>
        </p:txBody>
      </p:sp>
      <p:grpSp>
        <p:nvGrpSpPr>
          <p:cNvPr id="4" name="Group 3"/>
          <p:cNvGrpSpPr/>
          <p:nvPr/>
        </p:nvGrpSpPr>
        <p:grpSpPr>
          <a:xfrm>
            <a:off x="0" y="0"/>
            <a:ext cx="2357437" cy="1414462"/>
            <a:chOff x="2593181" y="55562"/>
            <a:chExt cx="2357437" cy="1414462"/>
          </a:xfrm>
          <a:scene3d>
            <a:camera prst="orthographicFront">
              <a:rot lat="0" lon="0" rev="0"/>
            </a:camera>
            <a:lightRig rig="balanced" dir="t">
              <a:rot lat="0" lon="0" rev="8700000"/>
            </a:lightRig>
          </a:scene3d>
        </p:grpSpPr>
        <p:sp>
          <p:nvSpPr>
            <p:cNvPr id="5" name="Rectangle 4"/>
            <p:cNvSpPr/>
            <p:nvPr/>
          </p:nvSpPr>
          <p:spPr>
            <a:xfrm>
              <a:off x="2593181" y="55562"/>
              <a:ext cx="2357437" cy="1414462"/>
            </a:xfrm>
            <a:prstGeom prst="rect">
              <a:avLst/>
            </a:prstGeom>
            <a:solidFill>
              <a:srgbClr val="00B050"/>
            </a:solidFill>
            <a:ln>
              <a:noFill/>
            </a:ln>
            <a:effectLst>
              <a:outerShdw blurRad="44450" dist="27940" dir="5400000" algn="ctr">
                <a:srgbClr val="000000">
                  <a:alpha val="32000"/>
                </a:srgbClr>
              </a:outerShdw>
            </a:effectLst>
            <a:sp3d>
              <a:bevelT w="190500" h="38100"/>
            </a:sp3d>
          </p:spPr>
          <p:style>
            <a:lnRef idx="2">
              <a:scrgbClr r="0" g="0" b="0"/>
            </a:lnRef>
            <a:fillRef idx="1">
              <a:scrgbClr r="0" g="0" b="0"/>
            </a:fillRef>
            <a:effectRef idx="0">
              <a:scrgbClr r="0" g="0" b="0"/>
            </a:effectRef>
            <a:fontRef idx="minor">
              <a:schemeClr val="lt1"/>
            </a:fontRef>
          </p:style>
        </p:sp>
        <p:sp>
          <p:nvSpPr>
            <p:cNvPr id="6" name="Rectangle 5"/>
            <p:cNvSpPr/>
            <p:nvPr/>
          </p:nvSpPr>
          <p:spPr>
            <a:xfrm>
              <a:off x="2593181" y="55562"/>
              <a:ext cx="2357437" cy="141446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a:r>
                <a:rPr lang="en-US" sz="2800" b="1" dirty="0">
                  <a:solidFill>
                    <a:schemeClr val="bg2"/>
                  </a:solidFill>
                </a:rPr>
                <a:t>What are fee and flowage?</a:t>
              </a:r>
            </a:p>
          </p:txBody>
        </p:sp>
      </p:grpSp>
      <p:pic>
        <p:nvPicPr>
          <p:cNvPr id="2" name="slide 7">
            <a:hlinkClick r:id="" action="ppaction://media"/>
            <a:extLst>
              <a:ext uri="{FF2B5EF4-FFF2-40B4-BE49-F238E27FC236}">
                <a16:creationId xmlns:a16="http://schemas.microsoft.com/office/drawing/2014/main" id="{44B8021A-1145-4D70-A66A-8E01C496CD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60320" y="402431"/>
            <a:ext cx="609600" cy="609600"/>
          </a:xfrm>
          <a:prstGeom prst="rect">
            <a:avLst/>
          </a:prstGeom>
        </p:spPr>
      </p:pic>
    </p:spTree>
    <p:extLst>
      <p:ext uri="{BB962C8B-B14F-4D97-AF65-F5344CB8AC3E}">
        <p14:creationId xmlns:p14="http://schemas.microsoft.com/office/powerpoint/2010/main" val="3734875764"/>
      </p:ext>
    </p:extLst>
  </p:cSld>
  <p:clrMapOvr>
    <a:masterClrMapping/>
  </p:clrMapOvr>
  <mc:AlternateContent xmlns:mc="http://schemas.openxmlformats.org/markup-compatibility/2006" xmlns:p14="http://schemas.microsoft.com/office/powerpoint/2010/main">
    <mc:Choice Requires="p14">
      <p:transition p14:dur="10" advClick="0" advTm="51000"/>
    </mc:Choice>
    <mc:Fallback xmlns="">
      <p:transition advClick="0" advTm="5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9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2584174" cy="1414462"/>
            <a:chOff x="5186362" y="55562"/>
            <a:chExt cx="2357437" cy="1414462"/>
          </a:xfrm>
          <a:scene3d>
            <a:camera prst="orthographicFront">
              <a:rot lat="0" lon="0" rev="0"/>
            </a:camera>
            <a:lightRig rig="balanced" dir="t">
              <a:rot lat="0" lon="0" rev="8700000"/>
            </a:lightRig>
          </a:scene3d>
        </p:grpSpPr>
        <p:sp>
          <p:nvSpPr>
            <p:cNvPr id="8" name="Rectangle 7"/>
            <p:cNvSpPr/>
            <p:nvPr/>
          </p:nvSpPr>
          <p:spPr>
            <a:xfrm>
              <a:off x="5186362" y="55562"/>
              <a:ext cx="2357437" cy="1414462"/>
            </a:xfrm>
            <a:prstGeom prst="rect">
              <a:avLst/>
            </a:prstGeom>
            <a:solidFill>
              <a:srgbClr val="7030A0"/>
            </a:solidFill>
            <a:ln>
              <a:noFill/>
            </a:ln>
            <a:effectLst>
              <a:outerShdw blurRad="44450" dist="27940" dir="5400000" algn="ctr">
                <a:srgbClr val="000000">
                  <a:alpha val="32000"/>
                </a:srgbClr>
              </a:outerShdw>
            </a:effectLst>
            <a:sp3d>
              <a:bevelT w="190500" h="38100"/>
            </a:sp3d>
          </p:spPr>
          <p:style>
            <a:lnRef idx="2">
              <a:scrgbClr r="0" g="0" b="0"/>
            </a:lnRef>
            <a:fillRef idx="1">
              <a:scrgbClr r="0" g="0" b="0"/>
            </a:fillRef>
            <a:effectRef idx="0">
              <a:scrgbClr r="0" g="0" b="0"/>
            </a:effectRef>
            <a:fontRef idx="minor">
              <a:schemeClr val="lt1"/>
            </a:fontRef>
          </p:style>
        </p:sp>
        <p:sp>
          <p:nvSpPr>
            <p:cNvPr id="9" name="Rectangle 8"/>
            <p:cNvSpPr/>
            <p:nvPr/>
          </p:nvSpPr>
          <p:spPr>
            <a:xfrm>
              <a:off x="5186362" y="55562"/>
              <a:ext cx="2357437" cy="141446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a:r>
                <a:rPr lang="en-US" sz="2800" b="1" dirty="0">
                  <a:solidFill>
                    <a:schemeClr val="bg2"/>
                  </a:solidFill>
                </a:rPr>
                <a:t>Whose property may be affected?</a:t>
              </a:r>
            </a:p>
          </p:txBody>
        </p:sp>
      </p:grpSp>
      <p:sp>
        <p:nvSpPr>
          <p:cNvPr id="10" name="Content Placeholder 2"/>
          <p:cNvSpPr txBox="1">
            <a:spLocks/>
          </p:cNvSpPr>
          <p:nvPr/>
        </p:nvSpPr>
        <p:spPr bwMode="auto">
          <a:xfrm>
            <a:off x="265814" y="1414462"/>
            <a:ext cx="8229600" cy="45592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a:lstStyle>
          <a:p>
            <a:pPr marL="0" lvl="1" indent="0">
              <a:buSzPct val="100000"/>
              <a:buNone/>
            </a:pPr>
            <a:endParaRPr lang="en-US" sz="2400" kern="0" dirty="0"/>
          </a:p>
          <a:p>
            <a:pPr>
              <a:buFont typeface="Arial" panose="020B0604020202020204" pitchFamily="34" charset="0"/>
              <a:buChar char="•"/>
            </a:pPr>
            <a:r>
              <a:rPr lang="en-US" sz="2000" kern="0" dirty="0">
                <a:solidFill>
                  <a:schemeClr val="bg1"/>
                </a:solidFill>
                <a:ea typeface="+mn-ea"/>
                <a:cs typeface="+mn-cs"/>
              </a:rPr>
              <a:t>Currently, the Little Rock District Corps of Engineers </a:t>
            </a:r>
            <a:r>
              <a:rPr lang="en-US" sz="2000" kern="0" dirty="0">
                <a:solidFill>
                  <a:schemeClr val="bg1"/>
                </a:solidFill>
              </a:rPr>
              <a:t>estimates roughly </a:t>
            </a:r>
            <a:r>
              <a:rPr lang="en-US" sz="2000" b="1" kern="0" dirty="0">
                <a:solidFill>
                  <a:srgbClr val="7030A0"/>
                </a:solidFill>
                <a:ea typeface="+mn-ea"/>
                <a:cs typeface="+mn-cs"/>
              </a:rPr>
              <a:t>500 impacted landowners</a:t>
            </a:r>
            <a:endParaRPr lang="en-US" sz="2000" kern="0" dirty="0">
              <a:solidFill>
                <a:schemeClr val="bg1"/>
              </a:solidFill>
            </a:endParaRPr>
          </a:p>
          <a:p>
            <a:pPr marL="0" indent="0">
              <a:buNone/>
            </a:pPr>
            <a:endParaRPr lang="en-US" sz="2000" kern="0" dirty="0">
              <a:solidFill>
                <a:schemeClr val="bg1"/>
              </a:solidFill>
            </a:endParaRPr>
          </a:p>
          <a:p>
            <a:pPr>
              <a:buFont typeface="Arial" panose="020B0604020202020204" pitchFamily="34" charset="0"/>
              <a:buChar char="•"/>
            </a:pPr>
            <a:r>
              <a:rPr lang="en-US" sz="2000" kern="0" dirty="0">
                <a:solidFill>
                  <a:schemeClr val="bg1"/>
                </a:solidFill>
              </a:rPr>
              <a:t>Our first priority would be to acquire land that is </a:t>
            </a:r>
            <a:r>
              <a:rPr lang="en-US" sz="2000" b="1" kern="0" dirty="0">
                <a:solidFill>
                  <a:srgbClr val="7030A0"/>
                </a:solidFill>
              </a:rPr>
              <a:t>routinely inundated </a:t>
            </a:r>
            <a:r>
              <a:rPr lang="en-US" sz="2000" kern="0" dirty="0">
                <a:solidFill>
                  <a:schemeClr val="bg1"/>
                </a:solidFill>
              </a:rPr>
              <a:t>or for which we have received public complaint</a:t>
            </a:r>
          </a:p>
          <a:p>
            <a:pPr>
              <a:buFont typeface="Arial" panose="020B0604020202020204" pitchFamily="34" charset="0"/>
              <a:buChar char="•"/>
            </a:pPr>
            <a:endParaRPr lang="en-US" sz="2000" kern="0" dirty="0">
              <a:solidFill>
                <a:schemeClr val="bg1"/>
              </a:solidFill>
            </a:endParaRPr>
          </a:p>
          <a:p>
            <a:pPr>
              <a:buFont typeface="Arial" panose="020B0604020202020204" pitchFamily="34" charset="0"/>
              <a:buChar char="•"/>
            </a:pPr>
            <a:r>
              <a:rPr lang="en-US" sz="2000" b="1" kern="0" dirty="0">
                <a:solidFill>
                  <a:srgbClr val="7030A0"/>
                </a:solidFill>
              </a:rPr>
              <a:t>Current and future funding allocations </a:t>
            </a:r>
            <a:r>
              <a:rPr lang="en-US" sz="2000" kern="0" dirty="0">
                <a:solidFill>
                  <a:schemeClr val="bg1"/>
                </a:solidFill>
              </a:rPr>
              <a:t>would dictate the land acquisition schedule </a:t>
            </a:r>
          </a:p>
          <a:p>
            <a:endParaRPr lang="en-US" sz="2400" kern="0" dirty="0"/>
          </a:p>
          <a:p>
            <a:endParaRPr lang="en-US" sz="2400" kern="0" dirty="0"/>
          </a:p>
          <a:p>
            <a:endParaRPr lang="en-US" sz="2400" kern="0" dirty="0"/>
          </a:p>
          <a:p>
            <a:endParaRPr lang="en-US" sz="2400" kern="0" dirty="0"/>
          </a:p>
          <a:p>
            <a:endParaRPr lang="en-US" sz="2400" kern="0" dirty="0"/>
          </a:p>
          <a:p>
            <a:endParaRPr lang="en-US" sz="2400" kern="0" dirty="0"/>
          </a:p>
          <a:p>
            <a:endParaRPr lang="en-US" sz="2400" kern="0" dirty="0"/>
          </a:p>
          <a:p>
            <a:endParaRPr lang="en-US" sz="1800" kern="0" dirty="0"/>
          </a:p>
          <a:p>
            <a:pPr>
              <a:buFont typeface="Wingdings" pitchFamily="2" charset="2"/>
              <a:buNone/>
            </a:pPr>
            <a:endParaRPr lang="en-US" kern="0" dirty="0"/>
          </a:p>
          <a:p>
            <a:endParaRPr lang="en-US" kern="0" dirty="0"/>
          </a:p>
        </p:txBody>
      </p:sp>
      <p:pic>
        <p:nvPicPr>
          <p:cNvPr id="2" name="slide 8">
            <a:hlinkClick r:id="" action="ppaction://media"/>
            <a:extLst>
              <a:ext uri="{FF2B5EF4-FFF2-40B4-BE49-F238E27FC236}">
                <a16:creationId xmlns:a16="http://schemas.microsoft.com/office/drawing/2014/main" id="{BBD9ED2F-926A-4021-BACC-7DF03E3C7A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8690" y="402431"/>
            <a:ext cx="609600" cy="609600"/>
          </a:xfrm>
          <a:prstGeom prst="rect">
            <a:avLst/>
          </a:prstGeom>
        </p:spPr>
      </p:pic>
    </p:spTree>
    <p:extLst>
      <p:ext uri="{BB962C8B-B14F-4D97-AF65-F5344CB8AC3E}">
        <p14:creationId xmlns:p14="http://schemas.microsoft.com/office/powerpoint/2010/main" val="709465353"/>
      </p:ext>
    </p:extLst>
  </p:cSld>
  <p:clrMapOvr>
    <a:masterClrMapping/>
  </p:clrMapOvr>
  <mc:AlternateContent xmlns:mc="http://schemas.openxmlformats.org/markup-compatibility/2006" xmlns:p14="http://schemas.microsoft.com/office/powerpoint/2010/main">
    <mc:Choice Requires="p14">
      <p:transition p14:dur="10" advClick="0" advTm="45000"/>
    </mc:Choice>
    <mc:Fallback xmlns="">
      <p:transition advClick="0" advTm="4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1589B-71B9-4DD7-8ABB-00614C7285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0874" y="977326"/>
            <a:ext cx="8749145" cy="5661212"/>
          </a:xfrm>
          <a:prstGeom prst="rect">
            <a:avLst/>
          </a:prstGeom>
        </p:spPr>
      </p:pic>
      <p:sp>
        <p:nvSpPr>
          <p:cNvPr id="12" name="Rectangle 11">
            <a:extLst>
              <a:ext uri="{FF2B5EF4-FFF2-40B4-BE49-F238E27FC236}">
                <a16:creationId xmlns:a16="http://schemas.microsoft.com/office/drawing/2014/main" id="{D738AA40-3FAC-449F-BAB7-28D77EE0C6E2}"/>
              </a:ext>
            </a:extLst>
          </p:cNvPr>
          <p:cNvSpPr/>
          <p:nvPr/>
        </p:nvSpPr>
        <p:spPr>
          <a:xfrm>
            <a:off x="0" y="0"/>
            <a:ext cx="2357437" cy="1414462"/>
          </a:xfrm>
          <a:prstGeom prst="rect">
            <a:avLst/>
          </a:prstGeom>
          <a:scene3d>
            <a:camera prst="orthographicFront">
              <a:rot lat="0" lon="0" rev="0"/>
            </a:camera>
            <a:lightRig rig="balanced" dir="t">
              <a:rot lat="0" lon="0" rev="87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a:r>
              <a:rPr lang="en-US" sz="2800" b="1" dirty="0">
                <a:solidFill>
                  <a:schemeClr val="bg2"/>
                </a:solidFill>
              </a:rPr>
              <a:t>Whose property will be affected?</a:t>
            </a:r>
          </a:p>
        </p:txBody>
      </p:sp>
      <p:sp>
        <p:nvSpPr>
          <p:cNvPr id="6" name="Rectangle 5">
            <a:extLst>
              <a:ext uri="{FF2B5EF4-FFF2-40B4-BE49-F238E27FC236}">
                <a16:creationId xmlns:a16="http://schemas.microsoft.com/office/drawing/2014/main" id="{41F2D661-F5B8-4270-BB29-02BEAEEC4BE1}"/>
              </a:ext>
            </a:extLst>
          </p:cNvPr>
          <p:cNvSpPr/>
          <p:nvPr/>
        </p:nvSpPr>
        <p:spPr>
          <a:xfrm>
            <a:off x="3290626" y="5179210"/>
            <a:ext cx="3357478" cy="1169551"/>
          </a:xfrm>
          <a:prstGeom prst="rect">
            <a:avLst/>
          </a:prstGeom>
        </p:spPr>
        <p:txBody>
          <a:bodyPr wrap="square">
            <a:spAutoFit/>
          </a:bodyPr>
          <a:lstStyle/>
          <a:p>
            <a:pPr>
              <a:buFont typeface="Arial" panose="020B0604020202020204" pitchFamily="34" charset="0"/>
              <a:buChar char="•"/>
            </a:pPr>
            <a:r>
              <a:rPr lang="en-US" sz="1400" kern="0" dirty="0">
                <a:solidFill>
                  <a:schemeClr val="bg1"/>
                </a:solidFill>
              </a:rPr>
              <a:t>Only areas in red meet the requirements for </a:t>
            </a:r>
            <a:r>
              <a:rPr lang="en-US" sz="1400" b="1" kern="0" dirty="0">
                <a:solidFill>
                  <a:srgbClr val="7030A0"/>
                </a:solidFill>
              </a:rPr>
              <a:t>potential acquisitions</a:t>
            </a:r>
          </a:p>
          <a:p>
            <a:pPr>
              <a:buFont typeface="Arial" panose="020B0604020202020204" pitchFamily="34" charset="0"/>
              <a:buChar char="•"/>
            </a:pPr>
            <a:endParaRPr lang="en-US" sz="1400" b="1" kern="0" dirty="0">
              <a:solidFill>
                <a:srgbClr val="7030A0"/>
              </a:solidFill>
            </a:endParaRPr>
          </a:p>
          <a:p>
            <a:pPr>
              <a:buFont typeface="Arial" panose="020B0604020202020204" pitchFamily="34" charset="0"/>
              <a:buChar char="•"/>
            </a:pPr>
            <a:r>
              <a:rPr lang="en-US" sz="1400" kern="0" dirty="0">
                <a:solidFill>
                  <a:schemeClr val="bg1"/>
                </a:solidFill>
              </a:rPr>
              <a:t>Current and future acquisition will be subject to funding</a:t>
            </a:r>
          </a:p>
        </p:txBody>
      </p:sp>
      <p:sp>
        <p:nvSpPr>
          <p:cNvPr id="7" name="Rectangle 6">
            <a:extLst>
              <a:ext uri="{FF2B5EF4-FFF2-40B4-BE49-F238E27FC236}">
                <a16:creationId xmlns:a16="http://schemas.microsoft.com/office/drawing/2014/main" id="{362BAF63-C6DF-4328-BADC-22AA85BF3584}"/>
              </a:ext>
            </a:extLst>
          </p:cNvPr>
          <p:cNvSpPr/>
          <p:nvPr/>
        </p:nvSpPr>
        <p:spPr>
          <a:xfrm>
            <a:off x="2584174" y="219462"/>
            <a:ext cx="6375845" cy="830997"/>
          </a:xfrm>
          <a:prstGeom prst="rect">
            <a:avLst/>
          </a:prstGeom>
        </p:spPr>
        <p:txBody>
          <a:bodyPr wrap="square">
            <a:spAutoFit/>
          </a:bodyPr>
          <a:lstStyle/>
          <a:p>
            <a:pPr algn="ctr"/>
            <a:r>
              <a:rPr lang="en-US" sz="1600" kern="0" dirty="0">
                <a:solidFill>
                  <a:schemeClr val="bg1"/>
                </a:solidFill>
              </a:rPr>
              <a:t>A complete interactive map of the identified areas is available at:</a:t>
            </a:r>
          </a:p>
          <a:p>
            <a:pPr algn="ctr"/>
            <a:r>
              <a:rPr lang="en-US" sz="1600" u="sng" dirty="0">
                <a:hlinkClick r:id="rId6"/>
              </a:rPr>
              <a:t>https://www.swl.usace.army.mil/Missions/Real-Estate/Beaver-Lake-Land-Acquisition/</a:t>
            </a:r>
            <a:endParaRPr lang="en-US" sz="1600" dirty="0"/>
          </a:p>
        </p:txBody>
      </p:sp>
      <p:grpSp>
        <p:nvGrpSpPr>
          <p:cNvPr id="18" name="Group 17">
            <a:extLst>
              <a:ext uri="{FF2B5EF4-FFF2-40B4-BE49-F238E27FC236}">
                <a16:creationId xmlns:a16="http://schemas.microsoft.com/office/drawing/2014/main" id="{0AECB42B-7E0E-4C6D-8BFE-3728D649C06E}"/>
              </a:ext>
            </a:extLst>
          </p:cNvPr>
          <p:cNvGrpSpPr/>
          <p:nvPr/>
        </p:nvGrpSpPr>
        <p:grpSpPr>
          <a:xfrm>
            <a:off x="0" y="0"/>
            <a:ext cx="2584174" cy="1414462"/>
            <a:chOff x="5186362" y="55562"/>
            <a:chExt cx="2357437" cy="1414462"/>
          </a:xfrm>
          <a:scene3d>
            <a:camera prst="orthographicFront">
              <a:rot lat="0" lon="0" rev="0"/>
            </a:camera>
            <a:lightRig rig="balanced" dir="t">
              <a:rot lat="0" lon="0" rev="8700000"/>
            </a:lightRig>
          </a:scene3d>
        </p:grpSpPr>
        <p:sp>
          <p:nvSpPr>
            <p:cNvPr id="19" name="Rectangle 18">
              <a:extLst>
                <a:ext uri="{FF2B5EF4-FFF2-40B4-BE49-F238E27FC236}">
                  <a16:creationId xmlns:a16="http://schemas.microsoft.com/office/drawing/2014/main" id="{F8928A7C-B99B-490A-973F-0078B356E365}"/>
                </a:ext>
              </a:extLst>
            </p:cNvPr>
            <p:cNvSpPr/>
            <p:nvPr/>
          </p:nvSpPr>
          <p:spPr>
            <a:xfrm>
              <a:off x="5186362" y="55562"/>
              <a:ext cx="2357437" cy="1414462"/>
            </a:xfrm>
            <a:prstGeom prst="rect">
              <a:avLst/>
            </a:prstGeom>
            <a:solidFill>
              <a:srgbClr val="7030A0"/>
            </a:solidFill>
            <a:ln>
              <a:noFill/>
            </a:ln>
            <a:effectLst>
              <a:outerShdw blurRad="44450" dist="27940" dir="5400000" algn="ctr">
                <a:srgbClr val="000000">
                  <a:alpha val="32000"/>
                </a:srgbClr>
              </a:outerShdw>
            </a:effectLst>
            <a:sp3d>
              <a:bevelT w="190500" h="38100"/>
            </a:sp3d>
          </p:spPr>
          <p:style>
            <a:lnRef idx="2">
              <a:scrgbClr r="0" g="0" b="0"/>
            </a:lnRef>
            <a:fillRef idx="1">
              <a:scrgbClr r="0" g="0" b="0"/>
            </a:fillRef>
            <a:effectRef idx="0">
              <a:scrgbClr r="0" g="0" b="0"/>
            </a:effectRef>
            <a:fontRef idx="minor">
              <a:schemeClr val="lt1"/>
            </a:fontRef>
          </p:style>
        </p:sp>
        <p:sp>
          <p:nvSpPr>
            <p:cNvPr id="20" name="Rectangle 19">
              <a:extLst>
                <a:ext uri="{FF2B5EF4-FFF2-40B4-BE49-F238E27FC236}">
                  <a16:creationId xmlns:a16="http://schemas.microsoft.com/office/drawing/2014/main" id="{D8AC7512-D67A-4187-9DBE-23BF77750DD9}"/>
                </a:ext>
              </a:extLst>
            </p:cNvPr>
            <p:cNvSpPr/>
            <p:nvPr/>
          </p:nvSpPr>
          <p:spPr>
            <a:xfrm>
              <a:off x="5186362" y="55562"/>
              <a:ext cx="2357437" cy="141446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a:r>
                <a:rPr lang="en-US" sz="2800" b="1" dirty="0">
                  <a:solidFill>
                    <a:schemeClr val="bg2"/>
                  </a:solidFill>
                </a:rPr>
                <a:t>Whose property may be affected?</a:t>
              </a:r>
            </a:p>
          </p:txBody>
        </p:sp>
      </p:grpSp>
      <p:pic>
        <p:nvPicPr>
          <p:cNvPr id="2" name="slide 9">
            <a:hlinkClick r:id="" action="ppaction://media"/>
            <a:extLst>
              <a:ext uri="{FF2B5EF4-FFF2-40B4-BE49-F238E27FC236}">
                <a16:creationId xmlns:a16="http://schemas.microsoft.com/office/drawing/2014/main" id="{2AAC8827-993E-4CFE-AC2F-8815652E80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9118" y="5575874"/>
            <a:ext cx="609600" cy="609600"/>
          </a:xfrm>
          <a:prstGeom prst="rect">
            <a:avLst/>
          </a:prstGeom>
        </p:spPr>
      </p:pic>
    </p:spTree>
    <p:extLst>
      <p:ext uri="{BB962C8B-B14F-4D97-AF65-F5344CB8AC3E}">
        <p14:creationId xmlns:p14="http://schemas.microsoft.com/office/powerpoint/2010/main" val="2534101202"/>
      </p:ext>
    </p:extLst>
  </p:cSld>
  <p:clrMapOvr>
    <a:masterClrMapping/>
  </p:clrMapOvr>
  <mc:AlternateContent xmlns:mc="http://schemas.openxmlformats.org/markup-compatibility/2006" xmlns:p14="http://schemas.microsoft.com/office/powerpoint/2010/main">
    <mc:Choice Requires="p14">
      <p:transition p14:dur="10" advClick="0" advTm="44000"/>
    </mc:Choice>
    <mc:Fallback xmlns="">
      <p:transition advClick="0" advTm="4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0.6|0.4|0.3|1.8"/>
</p:tagLst>
</file>

<file path=ppt/tags/tag2.xml><?xml version="1.0" encoding="utf-8"?>
<p:tagLst xmlns:a="http://schemas.openxmlformats.org/drawingml/2006/main" xmlns:r="http://schemas.openxmlformats.org/officeDocument/2006/relationships" xmlns:p="http://schemas.openxmlformats.org/presentationml/2006/main">
  <p:tag name="TIMING" val="|1.7|0.6|0.4|0.3|1.8"/>
</p:tagLst>
</file>

<file path=ppt/theme/theme1.xml><?xml version="1.0" encoding="utf-8"?>
<a:theme xmlns:a="http://schemas.openxmlformats.org/drawingml/2006/main" name="1_Title Slide Templates">
  <a:themeElements>
    <a:clrScheme name="Custom 2">
      <a:dk1>
        <a:srgbClr val="000000"/>
      </a:dk1>
      <a:lt1>
        <a:srgbClr val="FFFFFF"/>
      </a:lt1>
      <a:dk2>
        <a:srgbClr val="83847A"/>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716D87-7E03-45E0-B0FD-33082A230BB4}" vid="{2FBFD162-1A33-4D3C-9A4E-25AC5DA4971C}"/>
    </a:ext>
  </a:extLst>
</a:theme>
</file>

<file path=ppt/theme/theme10.xml><?xml version="1.0" encoding="utf-8"?>
<a:theme xmlns:a="http://schemas.openxmlformats.org/drawingml/2006/main" name="8_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resentation1" id="{78716D87-7E03-45E0-B0FD-33082A230BB4}" vid="{8B72B352-3F7B-4112-BB73-F0A4A820AC4F}"/>
    </a:ext>
  </a:extLst>
</a:theme>
</file>

<file path=ppt/theme/theme11.xml><?xml version="1.0" encoding="utf-8"?>
<a:theme xmlns:a="http://schemas.openxmlformats.org/drawingml/2006/main" name="9_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resentation1" id="{78716D87-7E03-45E0-B0FD-33082A230BB4}" vid="{8B72B352-3F7B-4112-BB73-F0A4A820AC4F}"/>
    </a:ext>
  </a:extLst>
</a:theme>
</file>

<file path=ppt/theme/theme12.xml><?xml version="1.0" encoding="utf-8"?>
<a:theme xmlns:a="http://schemas.openxmlformats.org/drawingml/2006/main" name="10_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resentation1" id="{78716D87-7E03-45E0-B0FD-33082A230BB4}" vid="{8B72B352-3F7B-4112-BB73-F0A4A820AC4F}"/>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 Templates">
  <a:themeElements>
    <a:clrScheme name="Custom 2">
      <a:dk1>
        <a:srgbClr val="000000"/>
      </a:dk1>
      <a:lt1>
        <a:srgbClr val="FFFFFF"/>
      </a:lt1>
      <a:dk2>
        <a:srgbClr val="83847A"/>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716D87-7E03-45E0-B0FD-33082A230BB4}" vid="{2FBFD162-1A33-4D3C-9A4E-25AC5DA4971C}"/>
    </a:ext>
  </a:extLst>
</a:theme>
</file>

<file path=ppt/theme/theme3.xml><?xml version="1.0" encoding="utf-8"?>
<a:theme xmlns:a="http://schemas.openxmlformats.org/drawingml/2006/main" name="1_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resentation1" id="{78716D87-7E03-45E0-B0FD-33082A230BB4}" vid="{8B72B352-3F7B-4112-BB73-F0A4A820AC4F}"/>
    </a:ext>
  </a:extLst>
</a:theme>
</file>

<file path=ppt/theme/theme4.xml><?xml version="1.0" encoding="utf-8"?>
<a:theme xmlns:a="http://schemas.openxmlformats.org/drawingml/2006/main" name="2_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resentation1" id="{78716D87-7E03-45E0-B0FD-33082A230BB4}" vid="{8B72B352-3F7B-4112-BB73-F0A4A820AC4F}"/>
    </a:ext>
  </a:extLst>
</a:theme>
</file>

<file path=ppt/theme/theme5.xml><?xml version="1.0" encoding="utf-8"?>
<a:theme xmlns:a="http://schemas.openxmlformats.org/drawingml/2006/main" name="3_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resentation1" id="{78716D87-7E03-45E0-B0FD-33082A230BB4}" vid="{8B72B352-3F7B-4112-BB73-F0A4A820AC4F}"/>
    </a:ext>
  </a:extLst>
</a:theme>
</file>

<file path=ppt/theme/theme6.xml><?xml version="1.0" encoding="utf-8"?>
<a:theme xmlns:a="http://schemas.openxmlformats.org/drawingml/2006/main" name="4_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resentation1" id="{78716D87-7E03-45E0-B0FD-33082A230BB4}" vid="{8B72B352-3F7B-4112-BB73-F0A4A820AC4F}"/>
    </a:ext>
  </a:extLst>
</a:theme>
</file>

<file path=ppt/theme/theme7.xml><?xml version="1.0" encoding="utf-8"?>
<a:theme xmlns:a="http://schemas.openxmlformats.org/drawingml/2006/main" name="5_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resentation1" id="{78716D87-7E03-45E0-B0FD-33082A230BB4}" vid="{8B72B352-3F7B-4112-BB73-F0A4A820AC4F}"/>
    </a:ext>
  </a:extLst>
</a:theme>
</file>

<file path=ppt/theme/theme8.xml><?xml version="1.0" encoding="utf-8"?>
<a:theme xmlns:a="http://schemas.openxmlformats.org/drawingml/2006/main" name="6_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resentation1" id="{78716D87-7E03-45E0-B0FD-33082A230BB4}" vid="{8B72B352-3F7B-4112-BB73-F0A4A820AC4F}"/>
    </a:ext>
  </a:extLst>
</a:theme>
</file>

<file path=ppt/theme/theme9.xml><?xml version="1.0" encoding="utf-8"?>
<a:theme xmlns:a="http://schemas.openxmlformats.org/drawingml/2006/main" name="7_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resentation1" id="{78716D87-7E03-45E0-B0FD-33082A230BB4}" vid="{8B72B352-3F7B-4112-BB73-F0A4A820AC4F}"/>
    </a:ext>
  </a:extLst>
</a:theme>
</file>

<file path=docProps/app.xml><?xml version="1.0" encoding="utf-8"?>
<Properties xmlns="http://schemas.openxmlformats.org/officeDocument/2006/extended-properties" xmlns:vt="http://schemas.openxmlformats.org/officeDocument/2006/docPropsVTypes">
  <Template>Office Theme</Template>
  <TotalTime>26059</TotalTime>
  <Words>2833</Words>
  <Application>Microsoft Office PowerPoint</Application>
  <PresentationFormat>On-screen Show (4:3)</PresentationFormat>
  <Paragraphs>278</Paragraphs>
  <Slides>15</Slides>
  <Notes>15</Notes>
  <HiddenSlides>0</HiddenSlides>
  <MMClips>15</MMClips>
  <ScaleCrop>false</ScaleCrop>
  <HeadingPairs>
    <vt:vector size="6" baseType="variant">
      <vt:variant>
        <vt:lpstr>Fonts Used</vt:lpstr>
      </vt:variant>
      <vt:variant>
        <vt:i4>3</vt:i4>
      </vt:variant>
      <vt:variant>
        <vt:lpstr>Theme</vt:lpstr>
      </vt:variant>
      <vt:variant>
        <vt:i4>12</vt:i4>
      </vt:variant>
      <vt:variant>
        <vt:lpstr>Slide Titles</vt:lpstr>
      </vt:variant>
      <vt:variant>
        <vt:i4>15</vt:i4>
      </vt:variant>
    </vt:vector>
  </HeadingPairs>
  <TitlesOfParts>
    <vt:vector size="30" baseType="lpstr">
      <vt:lpstr>Arial</vt:lpstr>
      <vt:lpstr>Calibri</vt:lpstr>
      <vt:lpstr>Wingdings</vt:lpstr>
      <vt:lpstr>1_Title Slide Templates</vt:lpstr>
      <vt:lpstr>Title Slide Templates</vt:lpstr>
      <vt:lpstr>1_Content Templates</vt:lpstr>
      <vt:lpstr>2_Content Templates</vt:lpstr>
      <vt:lpstr>3_Content Templates</vt:lpstr>
      <vt:lpstr>4_Content Templates</vt:lpstr>
      <vt:lpstr>5_Content Templates</vt:lpstr>
      <vt:lpstr>6_Content Templates</vt:lpstr>
      <vt:lpstr>7_Content Templates</vt:lpstr>
      <vt:lpstr>8_Content Templates</vt:lpstr>
      <vt:lpstr>9_Content Templates</vt:lpstr>
      <vt:lpstr>10_Content Templates</vt:lpstr>
      <vt:lpstr>PROPOSED BEAVER LAKE Real Estate Land Acquisition PROJECT   Public comment Presentation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USACE Civil Works Water Resource Projects - Master Plan Revision: Public Involvement Presentation</dc:title>
  <dc:creator>Fields, Rhonda E CIV USARMY CESWF (USA)</dc:creator>
  <cp:lastModifiedBy>Hoffman, John W CIV USARMY CESWL (USA)</cp:lastModifiedBy>
  <cp:revision>336</cp:revision>
  <cp:lastPrinted>2020-08-13T19:36:21Z</cp:lastPrinted>
  <dcterms:created xsi:type="dcterms:W3CDTF">2020-04-03T20:27:14Z</dcterms:created>
  <dcterms:modified xsi:type="dcterms:W3CDTF">2021-05-07T14:40:28Z</dcterms:modified>
</cp:coreProperties>
</file>