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4"/>
    <p:sldMasterId id="2147484272" r:id="rId5"/>
    <p:sldMasterId id="2147484307" r:id="rId6"/>
    <p:sldMasterId id="2147484319" r:id="rId7"/>
  </p:sldMasterIdLst>
  <p:notesMasterIdLst>
    <p:notesMasterId r:id="rId18"/>
  </p:notesMasterIdLst>
  <p:handoutMasterIdLst>
    <p:handoutMasterId r:id="rId19"/>
  </p:handoutMasterIdLst>
  <p:sldIdLst>
    <p:sldId id="532" r:id="rId8"/>
    <p:sldId id="505" r:id="rId9"/>
    <p:sldId id="547" r:id="rId10"/>
    <p:sldId id="535" r:id="rId11"/>
    <p:sldId id="533" r:id="rId12"/>
    <p:sldId id="546" r:id="rId13"/>
    <p:sldId id="543" r:id="rId14"/>
    <p:sldId id="544" r:id="rId15"/>
    <p:sldId id="548" r:id="rId16"/>
    <p:sldId id="496" r:id="rId17"/>
  </p:sldIdLst>
  <p:sldSz cx="32918400" cy="21945600"/>
  <p:notesSz cx="7010400" cy="9296400"/>
  <p:defaultTextStyle>
    <a:defPPr>
      <a:defRPr lang="en-US"/>
    </a:defPPr>
    <a:lvl1pPr algn="l" rtl="0" fontAlgn="base">
      <a:spcBef>
        <a:spcPct val="0"/>
      </a:spcBef>
      <a:spcAft>
        <a:spcPct val="0"/>
      </a:spcAft>
      <a:defRPr sz="8226" kern="1200">
        <a:solidFill>
          <a:schemeClr val="tx1"/>
        </a:solidFill>
        <a:latin typeface="Arial" pitchFamily="34" charset="0"/>
        <a:ea typeface="ＭＳ Ｐゴシック" pitchFamily="34" charset="-128"/>
        <a:cs typeface="+mn-cs"/>
      </a:defRPr>
    </a:lvl1pPr>
    <a:lvl2pPr marL="1566979" algn="l" rtl="0" fontAlgn="base">
      <a:spcBef>
        <a:spcPct val="0"/>
      </a:spcBef>
      <a:spcAft>
        <a:spcPct val="0"/>
      </a:spcAft>
      <a:defRPr sz="8226" kern="1200">
        <a:solidFill>
          <a:schemeClr val="tx1"/>
        </a:solidFill>
        <a:latin typeface="Arial" pitchFamily="34" charset="0"/>
        <a:ea typeface="ＭＳ Ｐゴシック" pitchFamily="34" charset="-128"/>
        <a:cs typeface="+mn-cs"/>
      </a:defRPr>
    </a:lvl2pPr>
    <a:lvl3pPr marL="3133958" algn="l" rtl="0" fontAlgn="base">
      <a:spcBef>
        <a:spcPct val="0"/>
      </a:spcBef>
      <a:spcAft>
        <a:spcPct val="0"/>
      </a:spcAft>
      <a:defRPr sz="8226" kern="1200">
        <a:solidFill>
          <a:schemeClr val="tx1"/>
        </a:solidFill>
        <a:latin typeface="Arial" pitchFamily="34" charset="0"/>
        <a:ea typeface="ＭＳ Ｐゴシック" pitchFamily="34" charset="-128"/>
        <a:cs typeface="+mn-cs"/>
      </a:defRPr>
    </a:lvl3pPr>
    <a:lvl4pPr marL="4700936" algn="l" rtl="0" fontAlgn="base">
      <a:spcBef>
        <a:spcPct val="0"/>
      </a:spcBef>
      <a:spcAft>
        <a:spcPct val="0"/>
      </a:spcAft>
      <a:defRPr sz="8226" kern="1200">
        <a:solidFill>
          <a:schemeClr val="tx1"/>
        </a:solidFill>
        <a:latin typeface="Arial" pitchFamily="34" charset="0"/>
        <a:ea typeface="ＭＳ Ｐゴシック" pitchFamily="34" charset="-128"/>
        <a:cs typeface="+mn-cs"/>
      </a:defRPr>
    </a:lvl4pPr>
    <a:lvl5pPr marL="6267915" algn="l" rtl="0" fontAlgn="base">
      <a:spcBef>
        <a:spcPct val="0"/>
      </a:spcBef>
      <a:spcAft>
        <a:spcPct val="0"/>
      </a:spcAft>
      <a:defRPr sz="8226" kern="1200">
        <a:solidFill>
          <a:schemeClr val="tx1"/>
        </a:solidFill>
        <a:latin typeface="Arial" pitchFamily="34" charset="0"/>
        <a:ea typeface="ＭＳ Ｐゴシック" pitchFamily="34" charset="-128"/>
        <a:cs typeface="+mn-cs"/>
      </a:defRPr>
    </a:lvl5pPr>
    <a:lvl6pPr marL="7834894" algn="l" defTabSz="3133958" rtl="0" eaLnBrk="1" latinLnBrk="0" hangingPunct="1">
      <a:defRPr sz="8226" kern="1200">
        <a:solidFill>
          <a:schemeClr val="tx1"/>
        </a:solidFill>
        <a:latin typeface="Arial" pitchFamily="34" charset="0"/>
        <a:ea typeface="ＭＳ Ｐゴシック" pitchFamily="34" charset="-128"/>
        <a:cs typeface="+mn-cs"/>
      </a:defRPr>
    </a:lvl6pPr>
    <a:lvl7pPr marL="9401872" algn="l" defTabSz="3133958" rtl="0" eaLnBrk="1" latinLnBrk="0" hangingPunct="1">
      <a:defRPr sz="8226" kern="1200">
        <a:solidFill>
          <a:schemeClr val="tx1"/>
        </a:solidFill>
        <a:latin typeface="Arial" pitchFamily="34" charset="0"/>
        <a:ea typeface="ＭＳ Ｐゴシック" pitchFamily="34" charset="-128"/>
        <a:cs typeface="+mn-cs"/>
      </a:defRPr>
    </a:lvl7pPr>
    <a:lvl8pPr marL="10968849" algn="l" defTabSz="3133958" rtl="0" eaLnBrk="1" latinLnBrk="0" hangingPunct="1">
      <a:defRPr sz="8226" kern="1200">
        <a:solidFill>
          <a:schemeClr val="tx1"/>
        </a:solidFill>
        <a:latin typeface="Arial" pitchFamily="34" charset="0"/>
        <a:ea typeface="ＭＳ Ｐゴシック" pitchFamily="34" charset="-128"/>
        <a:cs typeface="+mn-cs"/>
      </a:defRPr>
    </a:lvl8pPr>
    <a:lvl9pPr marL="12535828" algn="l" defTabSz="3133958" rtl="0" eaLnBrk="1" latinLnBrk="0" hangingPunct="1">
      <a:defRPr sz="8226"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6989" userDrawn="1">
          <p15:clr>
            <a:srgbClr val="A4A3A4"/>
          </p15:clr>
        </p15:guide>
        <p15:guide id="2" pos="103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479832-E645-6CFF-0ED2-3CB918343CC2}" name="Dobroski, Kelly L CIV (USA)" initials="DKLC(" userId="S::Kelly.Dobroski@usace.army.mil::dde71469-c209-476a-a64c-5c31b589fa93" providerId="AD"/>
  <p188:author id="{CBA00B3F-2EB1-6648-6B1A-77FAB7244E46}" name="David" initials="D" userId="S::David.C.Hilburn@usace.army.mil::6a449871-1179-479b-b4d7-968a66f4197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GM" initials="A" lastIdx="3" clrIdx="0">
    <p:extLst>
      <p:ext uri="{19B8F6BF-5375-455C-9EA6-DF929625EA0E}">
        <p15:presenceInfo xmlns:p15="http://schemas.microsoft.com/office/powerpoint/2012/main" userId="AG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404"/>
    <a:srgbClr val="9EA2C6"/>
    <a:srgbClr val="83847A"/>
    <a:srgbClr val="C6CBC3"/>
    <a:srgbClr val="0066FF"/>
    <a:srgbClr val="207684"/>
    <a:srgbClr val="FFFFFF"/>
    <a:srgbClr val="B7C6BD"/>
    <a:srgbClr val="00FF00"/>
    <a:srgbClr val="FCB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6357" autoAdjust="0"/>
  </p:normalViewPr>
  <p:slideViewPr>
    <p:cSldViewPr snapToGrid="0">
      <p:cViewPr>
        <p:scale>
          <a:sx n="24" d="100"/>
          <a:sy n="24" d="100"/>
        </p:scale>
        <p:origin x="1464" y="91"/>
      </p:cViewPr>
      <p:guideLst>
        <p:guide orient="horz" pos="6989"/>
        <p:guide pos="103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202"/>
    </p:cViewPr>
  </p:sorterViewPr>
  <p:notesViewPr>
    <p:cSldViewPr snapToGrid="0">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5B4C88-8756-4240-A976-24ED26187B9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5E5B58A-C659-4CC5-A078-B7C3C0B4346C}">
      <dgm:prSet phldrT="[Text]" custT="1"/>
      <dgm:spPr/>
      <dgm:t>
        <a:bodyPr/>
        <a:lstStyle/>
        <a:p>
          <a:r>
            <a:rPr lang="en-US" sz="6600" b="1" dirty="0">
              <a:solidFill>
                <a:schemeClr val="tx2"/>
              </a:solidFill>
            </a:rPr>
            <a:t>July 8, 2023</a:t>
          </a:r>
        </a:p>
      </dgm:t>
    </dgm:pt>
    <dgm:pt modelId="{D217E71D-9699-4D15-A581-6F47A1117844}" type="parTrans" cxnId="{0453C27F-DF22-4314-B86F-CC2B7CF3ACA4}">
      <dgm:prSet/>
      <dgm:spPr/>
      <dgm:t>
        <a:bodyPr/>
        <a:lstStyle/>
        <a:p>
          <a:endParaRPr lang="en-US"/>
        </a:p>
      </dgm:t>
    </dgm:pt>
    <dgm:pt modelId="{F734E980-3BF4-4534-90A2-CEC65C77A47C}" type="sibTrans" cxnId="{0453C27F-DF22-4314-B86F-CC2B7CF3ACA4}">
      <dgm:prSet/>
      <dgm:spPr/>
      <dgm:t>
        <a:bodyPr/>
        <a:lstStyle/>
        <a:p>
          <a:endParaRPr lang="en-US"/>
        </a:p>
      </dgm:t>
    </dgm:pt>
    <dgm:pt modelId="{A761ABA3-BD65-4BA6-B4D6-865FFF8ED305}">
      <dgm:prSet phldrT="[Text]" custT="1"/>
      <dgm:spPr/>
      <dgm:t>
        <a:bodyPr/>
        <a:lstStyle/>
        <a:p>
          <a:r>
            <a:rPr lang="en-US" sz="5500" dirty="0"/>
            <a:t> </a:t>
          </a:r>
          <a:r>
            <a:rPr lang="en-US" sz="6000" dirty="0"/>
            <a:t>Comment period ends</a:t>
          </a:r>
        </a:p>
      </dgm:t>
    </dgm:pt>
    <dgm:pt modelId="{B2A7AB7B-0B55-42FC-A4A0-F56B298B16DF}" type="parTrans" cxnId="{7EF2D5E8-0584-441C-B0A6-55D94000CC54}">
      <dgm:prSet/>
      <dgm:spPr/>
      <dgm:t>
        <a:bodyPr/>
        <a:lstStyle/>
        <a:p>
          <a:endParaRPr lang="en-US"/>
        </a:p>
      </dgm:t>
    </dgm:pt>
    <dgm:pt modelId="{CA806AA4-5587-4156-9CC7-9A375B140C88}" type="sibTrans" cxnId="{7EF2D5E8-0584-441C-B0A6-55D94000CC54}">
      <dgm:prSet/>
      <dgm:spPr/>
      <dgm:t>
        <a:bodyPr/>
        <a:lstStyle/>
        <a:p>
          <a:endParaRPr lang="en-US"/>
        </a:p>
      </dgm:t>
    </dgm:pt>
    <dgm:pt modelId="{6284CA74-58CC-47DC-9D79-33021CF6597F}">
      <dgm:prSet phldrT="[Text]" custT="1"/>
      <dgm:spPr/>
      <dgm:t>
        <a:bodyPr/>
        <a:lstStyle/>
        <a:p>
          <a:r>
            <a:rPr lang="en-US" sz="6000" b="1" dirty="0">
              <a:solidFill>
                <a:schemeClr val="tx2"/>
              </a:solidFill>
            </a:rPr>
            <a:t>Late summer or fall 2023</a:t>
          </a:r>
        </a:p>
      </dgm:t>
    </dgm:pt>
    <dgm:pt modelId="{39C5C9E1-6A20-42EE-B737-2F286A8DE8C3}" type="parTrans" cxnId="{0E4DFA37-EA9F-4A29-B166-33F8F4707EA1}">
      <dgm:prSet/>
      <dgm:spPr/>
      <dgm:t>
        <a:bodyPr/>
        <a:lstStyle/>
        <a:p>
          <a:endParaRPr lang="en-US"/>
        </a:p>
      </dgm:t>
    </dgm:pt>
    <dgm:pt modelId="{B41AA17B-FEEF-44C3-806C-044F4B4D5AA5}" type="sibTrans" cxnId="{0E4DFA37-EA9F-4A29-B166-33F8F4707EA1}">
      <dgm:prSet/>
      <dgm:spPr/>
      <dgm:t>
        <a:bodyPr/>
        <a:lstStyle/>
        <a:p>
          <a:endParaRPr lang="en-US"/>
        </a:p>
      </dgm:t>
    </dgm:pt>
    <dgm:pt modelId="{5C3342B7-F19A-4EB7-AA2D-156BA74FE785}">
      <dgm:prSet phldrT="[Text]"/>
      <dgm:spPr/>
      <dgm:t>
        <a:bodyPr/>
        <a:lstStyle/>
        <a:p>
          <a:r>
            <a:rPr lang="en-US" dirty="0"/>
            <a:t> Draft SEA available for review and comment</a:t>
          </a:r>
        </a:p>
      </dgm:t>
    </dgm:pt>
    <dgm:pt modelId="{AD5A426F-7178-4745-9C70-D04AF11BB680}" type="parTrans" cxnId="{DFFD1102-9009-42D4-AA23-E255C18DCE6D}">
      <dgm:prSet/>
      <dgm:spPr/>
      <dgm:t>
        <a:bodyPr/>
        <a:lstStyle/>
        <a:p>
          <a:endParaRPr lang="en-US"/>
        </a:p>
      </dgm:t>
    </dgm:pt>
    <dgm:pt modelId="{8A24DFEF-EE8D-451C-80E5-6B6BB9FB3221}" type="sibTrans" cxnId="{DFFD1102-9009-42D4-AA23-E255C18DCE6D}">
      <dgm:prSet/>
      <dgm:spPr/>
      <dgm:t>
        <a:bodyPr/>
        <a:lstStyle/>
        <a:p>
          <a:endParaRPr lang="en-US"/>
        </a:p>
      </dgm:t>
    </dgm:pt>
    <dgm:pt modelId="{9A7218F0-9E38-45A6-A8E9-CFA8CC147F98}">
      <dgm:prSet phldrT="[Text]"/>
      <dgm:spPr/>
      <dgm:t>
        <a:bodyPr/>
        <a:lstStyle/>
        <a:p>
          <a:r>
            <a:rPr lang="en-US" b="1" dirty="0">
              <a:solidFill>
                <a:schemeClr val="tx2"/>
              </a:solidFill>
            </a:rPr>
            <a:t>Late 2023/early 2024</a:t>
          </a:r>
        </a:p>
      </dgm:t>
    </dgm:pt>
    <dgm:pt modelId="{76C09DC8-629F-437D-B8E9-9B0D83362643}" type="parTrans" cxnId="{D6A7EBE3-8E17-4417-AFB5-96A0847A09D4}">
      <dgm:prSet/>
      <dgm:spPr/>
      <dgm:t>
        <a:bodyPr/>
        <a:lstStyle/>
        <a:p>
          <a:endParaRPr lang="en-US"/>
        </a:p>
      </dgm:t>
    </dgm:pt>
    <dgm:pt modelId="{AE9B86C3-7B09-4CC9-8909-57FCC810D8DB}" type="sibTrans" cxnId="{D6A7EBE3-8E17-4417-AFB5-96A0847A09D4}">
      <dgm:prSet/>
      <dgm:spPr/>
      <dgm:t>
        <a:bodyPr/>
        <a:lstStyle/>
        <a:p>
          <a:endParaRPr lang="en-US"/>
        </a:p>
      </dgm:t>
    </dgm:pt>
    <dgm:pt modelId="{FFBFE2F1-FF3B-4AF4-A1FB-567A70EF7FE8}">
      <dgm:prSet phldrT="[Text]"/>
      <dgm:spPr/>
      <dgm:t>
        <a:bodyPr/>
        <a:lstStyle/>
        <a:p>
          <a:r>
            <a:rPr lang="en-US" dirty="0"/>
            <a:t> Final SEA available</a:t>
          </a:r>
        </a:p>
      </dgm:t>
    </dgm:pt>
    <dgm:pt modelId="{6BC444F7-0AA0-47E9-8220-8C87C9DCFEAC}" type="parTrans" cxnId="{83BCCEC4-8D80-4F6E-96AC-B88E611090CD}">
      <dgm:prSet/>
      <dgm:spPr/>
      <dgm:t>
        <a:bodyPr/>
        <a:lstStyle/>
        <a:p>
          <a:endParaRPr lang="en-US"/>
        </a:p>
      </dgm:t>
    </dgm:pt>
    <dgm:pt modelId="{C8C7AC77-8DCA-4221-A46A-0FA6E7973106}" type="sibTrans" cxnId="{83BCCEC4-8D80-4F6E-96AC-B88E611090CD}">
      <dgm:prSet/>
      <dgm:spPr/>
      <dgm:t>
        <a:bodyPr/>
        <a:lstStyle/>
        <a:p>
          <a:endParaRPr lang="en-US"/>
        </a:p>
      </dgm:t>
    </dgm:pt>
    <dgm:pt modelId="{5A4B1A98-33FC-4F0A-B720-D83070FFDD7D}">
      <dgm:prSet phldrT="[Text]"/>
      <dgm:spPr/>
      <dgm:t>
        <a:bodyPr/>
        <a:lstStyle/>
        <a:p>
          <a:r>
            <a:rPr lang="en-US" b="1" dirty="0">
              <a:solidFill>
                <a:schemeClr val="tx2"/>
              </a:solidFill>
            </a:rPr>
            <a:t>2025</a:t>
          </a:r>
        </a:p>
      </dgm:t>
    </dgm:pt>
    <dgm:pt modelId="{C0DF0B21-D8E8-4DD4-BEAD-E07A76E927D9}" type="parTrans" cxnId="{0169A51C-2700-4378-BF45-D4B1923AE098}">
      <dgm:prSet/>
      <dgm:spPr/>
      <dgm:t>
        <a:bodyPr/>
        <a:lstStyle/>
        <a:p>
          <a:endParaRPr lang="en-US"/>
        </a:p>
      </dgm:t>
    </dgm:pt>
    <dgm:pt modelId="{0C746C03-2B17-441B-9971-761437F2AE72}" type="sibTrans" cxnId="{0169A51C-2700-4378-BF45-D4B1923AE098}">
      <dgm:prSet/>
      <dgm:spPr/>
      <dgm:t>
        <a:bodyPr/>
        <a:lstStyle/>
        <a:p>
          <a:endParaRPr lang="en-US"/>
        </a:p>
      </dgm:t>
    </dgm:pt>
    <dgm:pt modelId="{EBF7C3B2-D024-4C27-BB95-5F7B9AD51591}">
      <dgm:prSet phldrT="[Text]"/>
      <dgm:spPr/>
      <dgm:t>
        <a:bodyPr/>
        <a:lstStyle/>
        <a:p>
          <a:r>
            <a:rPr lang="en-US" dirty="0"/>
            <a:t> Construction begins</a:t>
          </a:r>
        </a:p>
      </dgm:t>
    </dgm:pt>
    <dgm:pt modelId="{C6272894-BDF3-4BDA-9CA7-15A4D8D5CE87}" type="parTrans" cxnId="{E59EA8CC-1637-41BE-89AE-BE5A8923D6D4}">
      <dgm:prSet/>
      <dgm:spPr/>
      <dgm:t>
        <a:bodyPr/>
        <a:lstStyle/>
        <a:p>
          <a:endParaRPr lang="en-US"/>
        </a:p>
      </dgm:t>
    </dgm:pt>
    <dgm:pt modelId="{E632548A-1525-4146-BEAC-E864E34974ED}" type="sibTrans" cxnId="{E59EA8CC-1637-41BE-89AE-BE5A8923D6D4}">
      <dgm:prSet/>
      <dgm:spPr/>
      <dgm:t>
        <a:bodyPr/>
        <a:lstStyle/>
        <a:p>
          <a:endParaRPr lang="en-US"/>
        </a:p>
      </dgm:t>
    </dgm:pt>
    <dgm:pt modelId="{06C642B1-ECEE-4B05-A24A-2414591BF639}" type="pres">
      <dgm:prSet presAssocID="{7F5B4C88-8756-4240-A976-24ED26187B9E}" presName="Name0" presStyleCnt="0">
        <dgm:presLayoutVars>
          <dgm:dir/>
          <dgm:animLvl val="lvl"/>
          <dgm:resizeHandles val="exact"/>
        </dgm:presLayoutVars>
      </dgm:prSet>
      <dgm:spPr/>
    </dgm:pt>
    <dgm:pt modelId="{665FC2B8-9CE6-4F0D-AEE7-371FE5E66A99}" type="pres">
      <dgm:prSet presAssocID="{55E5B58A-C659-4CC5-A078-B7C3C0B4346C}" presName="composite" presStyleCnt="0"/>
      <dgm:spPr/>
    </dgm:pt>
    <dgm:pt modelId="{09FBDBB5-B42D-41D7-9B84-97FC4C382BB9}" type="pres">
      <dgm:prSet presAssocID="{55E5B58A-C659-4CC5-A078-B7C3C0B4346C}" presName="parTx" presStyleLbl="alignNode1" presStyleIdx="0" presStyleCnt="4">
        <dgm:presLayoutVars>
          <dgm:chMax val="0"/>
          <dgm:chPref val="0"/>
          <dgm:bulletEnabled val="1"/>
        </dgm:presLayoutVars>
      </dgm:prSet>
      <dgm:spPr/>
    </dgm:pt>
    <dgm:pt modelId="{83BFFE34-2E5A-4656-AE2A-DDF616B5C630}" type="pres">
      <dgm:prSet presAssocID="{55E5B58A-C659-4CC5-A078-B7C3C0B4346C}" presName="desTx" presStyleLbl="alignAccFollowNode1" presStyleIdx="0" presStyleCnt="4">
        <dgm:presLayoutVars>
          <dgm:bulletEnabled val="1"/>
        </dgm:presLayoutVars>
      </dgm:prSet>
      <dgm:spPr/>
    </dgm:pt>
    <dgm:pt modelId="{ADAC044A-A173-4CB7-895B-942406AA0255}" type="pres">
      <dgm:prSet presAssocID="{F734E980-3BF4-4534-90A2-CEC65C77A47C}" presName="space" presStyleCnt="0"/>
      <dgm:spPr/>
    </dgm:pt>
    <dgm:pt modelId="{3C5049BC-4536-41DF-A5AF-3C3B5A8E737D}" type="pres">
      <dgm:prSet presAssocID="{6284CA74-58CC-47DC-9D79-33021CF6597F}" presName="composite" presStyleCnt="0"/>
      <dgm:spPr/>
    </dgm:pt>
    <dgm:pt modelId="{2E228A60-9EA3-413D-8951-190CF3A18F2F}" type="pres">
      <dgm:prSet presAssocID="{6284CA74-58CC-47DC-9D79-33021CF6597F}" presName="parTx" presStyleLbl="alignNode1" presStyleIdx="1" presStyleCnt="4">
        <dgm:presLayoutVars>
          <dgm:chMax val="0"/>
          <dgm:chPref val="0"/>
          <dgm:bulletEnabled val="1"/>
        </dgm:presLayoutVars>
      </dgm:prSet>
      <dgm:spPr/>
    </dgm:pt>
    <dgm:pt modelId="{1AE62F17-A701-4C0D-9016-C66BEE8A5066}" type="pres">
      <dgm:prSet presAssocID="{6284CA74-58CC-47DC-9D79-33021CF6597F}" presName="desTx" presStyleLbl="alignAccFollowNode1" presStyleIdx="1" presStyleCnt="4">
        <dgm:presLayoutVars>
          <dgm:bulletEnabled val="1"/>
        </dgm:presLayoutVars>
      </dgm:prSet>
      <dgm:spPr/>
    </dgm:pt>
    <dgm:pt modelId="{E91B9E05-B2C8-49A3-A07A-981A64FCDAB2}" type="pres">
      <dgm:prSet presAssocID="{B41AA17B-FEEF-44C3-806C-044F4B4D5AA5}" presName="space" presStyleCnt="0"/>
      <dgm:spPr/>
    </dgm:pt>
    <dgm:pt modelId="{4368ED62-2FE1-4656-B2A7-1486936E86C9}" type="pres">
      <dgm:prSet presAssocID="{9A7218F0-9E38-45A6-A8E9-CFA8CC147F98}" presName="composite" presStyleCnt="0"/>
      <dgm:spPr/>
    </dgm:pt>
    <dgm:pt modelId="{39DA3E40-4DC1-4BFA-8042-53CA3F6ACC54}" type="pres">
      <dgm:prSet presAssocID="{9A7218F0-9E38-45A6-A8E9-CFA8CC147F98}" presName="parTx" presStyleLbl="alignNode1" presStyleIdx="2" presStyleCnt="4">
        <dgm:presLayoutVars>
          <dgm:chMax val="0"/>
          <dgm:chPref val="0"/>
          <dgm:bulletEnabled val="1"/>
        </dgm:presLayoutVars>
      </dgm:prSet>
      <dgm:spPr/>
    </dgm:pt>
    <dgm:pt modelId="{7E3ECE76-64E1-4DC4-8DCC-85B556805B8C}" type="pres">
      <dgm:prSet presAssocID="{9A7218F0-9E38-45A6-A8E9-CFA8CC147F98}" presName="desTx" presStyleLbl="alignAccFollowNode1" presStyleIdx="2" presStyleCnt="4">
        <dgm:presLayoutVars>
          <dgm:bulletEnabled val="1"/>
        </dgm:presLayoutVars>
      </dgm:prSet>
      <dgm:spPr/>
    </dgm:pt>
    <dgm:pt modelId="{08D69300-B66D-49B8-8EFF-E4F39649699C}" type="pres">
      <dgm:prSet presAssocID="{AE9B86C3-7B09-4CC9-8909-57FCC810D8DB}" presName="space" presStyleCnt="0"/>
      <dgm:spPr/>
    </dgm:pt>
    <dgm:pt modelId="{5FBAED03-C420-4E59-B9AC-EB91A599F8AE}" type="pres">
      <dgm:prSet presAssocID="{5A4B1A98-33FC-4F0A-B720-D83070FFDD7D}" presName="composite" presStyleCnt="0"/>
      <dgm:spPr/>
    </dgm:pt>
    <dgm:pt modelId="{CA03B520-2226-405D-A0E7-03D94CFF02B4}" type="pres">
      <dgm:prSet presAssocID="{5A4B1A98-33FC-4F0A-B720-D83070FFDD7D}" presName="parTx" presStyleLbl="alignNode1" presStyleIdx="3" presStyleCnt="4">
        <dgm:presLayoutVars>
          <dgm:chMax val="0"/>
          <dgm:chPref val="0"/>
          <dgm:bulletEnabled val="1"/>
        </dgm:presLayoutVars>
      </dgm:prSet>
      <dgm:spPr/>
    </dgm:pt>
    <dgm:pt modelId="{5F5F121D-DB53-4A55-BBB3-3CDC8A1325E4}" type="pres">
      <dgm:prSet presAssocID="{5A4B1A98-33FC-4F0A-B720-D83070FFDD7D}" presName="desTx" presStyleLbl="alignAccFollowNode1" presStyleIdx="3" presStyleCnt="4">
        <dgm:presLayoutVars>
          <dgm:bulletEnabled val="1"/>
        </dgm:presLayoutVars>
      </dgm:prSet>
      <dgm:spPr/>
    </dgm:pt>
  </dgm:ptLst>
  <dgm:cxnLst>
    <dgm:cxn modelId="{DFFD1102-9009-42D4-AA23-E255C18DCE6D}" srcId="{6284CA74-58CC-47DC-9D79-33021CF6597F}" destId="{5C3342B7-F19A-4EB7-AA2D-156BA74FE785}" srcOrd="0" destOrd="0" parTransId="{AD5A426F-7178-4745-9C70-D04AF11BB680}" sibTransId="{8A24DFEF-EE8D-451C-80E5-6B6BB9FB3221}"/>
    <dgm:cxn modelId="{6DEEB705-0575-4F97-9C27-E4309E44DB54}" type="presOf" srcId="{A761ABA3-BD65-4BA6-B4D6-865FFF8ED305}" destId="{83BFFE34-2E5A-4656-AE2A-DDF616B5C630}" srcOrd="0" destOrd="0" presId="urn:microsoft.com/office/officeart/2005/8/layout/hList1"/>
    <dgm:cxn modelId="{0169A51C-2700-4378-BF45-D4B1923AE098}" srcId="{7F5B4C88-8756-4240-A976-24ED26187B9E}" destId="{5A4B1A98-33FC-4F0A-B720-D83070FFDD7D}" srcOrd="3" destOrd="0" parTransId="{C0DF0B21-D8E8-4DD4-BEAD-E07A76E927D9}" sibTransId="{0C746C03-2B17-441B-9971-761437F2AE72}"/>
    <dgm:cxn modelId="{AF8BC21F-211B-4861-8412-47E505956B86}" type="presOf" srcId="{9A7218F0-9E38-45A6-A8E9-CFA8CC147F98}" destId="{39DA3E40-4DC1-4BFA-8042-53CA3F6ACC54}" srcOrd="0" destOrd="0" presId="urn:microsoft.com/office/officeart/2005/8/layout/hList1"/>
    <dgm:cxn modelId="{2BA2182B-E15C-4815-847C-6838A1F9C9E0}" type="presOf" srcId="{5A4B1A98-33FC-4F0A-B720-D83070FFDD7D}" destId="{CA03B520-2226-405D-A0E7-03D94CFF02B4}" srcOrd="0" destOrd="0" presId="urn:microsoft.com/office/officeart/2005/8/layout/hList1"/>
    <dgm:cxn modelId="{0E4DFA37-EA9F-4A29-B166-33F8F4707EA1}" srcId="{7F5B4C88-8756-4240-A976-24ED26187B9E}" destId="{6284CA74-58CC-47DC-9D79-33021CF6597F}" srcOrd="1" destOrd="0" parTransId="{39C5C9E1-6A20-42EE-B737-2F286A8DE8C3}" sibTransId="{B41AA17B-FEEF-44C3-806C-044F4B4D5AA5}"/>
    <dgm:cxn modelId="{0C283938-B8FB-4208-8C6E-2180E377874F}" type="presOf" srcId="{FFBFE2F1-FF3B-4AF4-A1FB-567A70EF7FE8}" destId="{7E3ECE76-64E1-4DC4-8DCC-85B556805B8C}" srcOrd="0" destOrd="0" presId="urn:microsoft.com/office/officeart/2005/8/layout/hList1"/>
    <dgm:cxn modelId="{1E696E4E-82B1-4A91-BA84-45B7D8099EBE}" type="presOf" srcId="{EBF7C3B2-D024-4C27-BB95-5F7B9AD51591}" destId="{5F5F121D-DB53-4A55-BBB3-3CDC8A1325E4}" srcOrd="0" destOrd="0" presId="urn:microsoft.com/office/officeart/2005/8/layout/hList1"/>
    <dgm:cxn modelId="{0453C27F-DF22-4314-B86F-CC2B7CF3ACA4}" srcId="{7F5B4C88-8756-4240-A976-24ED26187B9E}" destId="{55E5B58A-C659-4CC5-A078-B7C3C0B4346C}" srcOrd="0" destOrd="0" parTransId="{D217E71D-9699-4D15-A581-6F47A1117844}" sibTransId="{F734E980-3BF4-4534-90A2-CEC65C77A47C}"/>
    <dgm:cxn modelId="{6FFA45A6-66A6-44CE-9344-EDA00C999DF8}" type="presOf" srcId="{7F5B4C88-8756-4240-A976-24ED26187B9E}" destId="{06C642B1-ECEE-4B05-A24A-2414591BF639}" srcOrd="0" destOrd="0" presId="urn:microsoft.com/office/officeart/2005/8/layout/hList1"/>
    <dgm:cxn modelId="{B623D1BC-7000-4B01-8D2D-18F996E0226D}" type="presOf" srcId="{5C3342B7-F19A-4EB7-AA2D-156BA74FE785}" destId="{1AE62F17-A701-4C0D-9016-C66BEE8A5066}" srcOrd="0" destOrd="0" presId="urn:microsoft.com/office/officeart/2005/8/layout/hList1"/>
    <dgm:cxn modelId="{83BCCEC4-8D80-4F6E-96AC-B88E611090CD}" srcId="{9A7218F0-9E38-45A6-A8E9-CFA8CC147F98}" destId="{FFBFE2F1-FF3B-4AF4-A1FB-567A70EF7FE8}" srcOrd="0" destOrd="0" parTransId="{6BC444F7-0AA0-47E9-8220-8C87C9DCFEAC}" sibTransId="{C8C7AC77-8DCA-4221-A46A-0FA6E7973106}"/>
    <dgm:cxn modelId="{E59EA8CC-1637-41BE-89AE-BE5A8923D6D4}" srcId="{5A4B1A98-33FC-4F0A-B720-D83070FFDD7D}" destId="{EBF7C3B2-D024-4C27-BB95-5F7B9AD51591}" srcOrd="0" destOrd="0" parTransId="{C6272894-BDF3-4BDA-9CA7-15A4D8D5CE87}" sibTransId="{E632548A-1525-4146-BEAC-E864E34974ED}"/>
    <dgm:cxn modelId="{F86D36E3-C219-44A1-979B-484B0141F78C}" type="presOf" srcId="{6284CA74-58CC-47DC-9D79-33021CF6597F}" destId="{2E228A60-9EA3-413D-8951-190CF3A18F2F}" srcOrd="0" destOrd="0" presId="urn:microsoft.com/office/officeart/2005/8/layout/hList1"/>
    <dgm:cxn modelId="{D6A7EBE3-8E17-4417-AFB5-96A0847A09D4}" srcId="{7F5B4C88-8756-4240-A976-24ED26187B9E}" destId="{9A7218F0-9E38-45A6-A8E9-CFA8CC147F98}" srcOrd="2" destOrd="0" parTransId="{76C09DC8-629F-437D-B8E9-9B0D83362643}" sibTransId="{AE9B86C3-7B09-4CC9-8909-57FCC810D8DB}"/>
    <dgm:cxn modelId="{7EF2D5E8-0584-441C-B0A6-55D94000CC54}" srcId="{55E5B58A-C659-4CC5-A078-B7C3C0B4346C}" destId="{A761ABA3-BD65-4BA6-B4D6-865FFF8ED305}" srcOrd="0" destOrd="0" parTransId="{B2A7AB7B-0B55-42FC-A4A0-F56B298B16DF}" sibTransId="{CA806AA4-5587-4156-9CC7-9A375B140C88}"/>
    <dgm:cxn modelId="{21CD6FF2-A244-4081-89D7-BBC1481985CD}" type="presOf" srcId="{55E5B58A-C659-4CC5-A078-B7C3C0B4346C}" destId="{09FBDBB5-B42D-41D7-9B84-97FC4C382BB9}" srcOrd="0" destOrd="0" presId="urn:microsoft.com/office/officeart/2005/8/layout/hList1"/>
    <dgm:cxn modelId="{47DC2111-B84C-47B7-B3ED-ABF43806CA30}" type="presParOf" srcId="{06C642B1-ECEE-4B05-A24A-2414591BF639}" destId="{665FC2B8-9CE6-4F0D-AEE7-371FE5E66A99}" srcOrd="0" destOrd="0" presId="urn:microsoft.com/office/officeart/2005/8/layout/hList1"/>
    <dgm:cxn modelId="{0A517FE2-F2D3-46AD-9A60-786B8DE0FF21}" type="presParOf" srcId="{665FC2B8-9CE6-4F0D-AEE7-371FE5E66A99}" destId="{09FBDBB5-B42D-41D7-9B84-97FC4C382BB9}" srcOrd="0" destOrd="0" presId="urn:microsoft.com/office/officeart/2005/8/layout/hList1"/>
    <dgm:cxn modelId="{C2AA6CF3-1BCC-40F2-B053-CE3920B19F86}" type="presParOf" srcId="{665FC2B8-9CE6-4F0D-AEE7-371FE5E66A99}" destId="{83BFFE34-2E5A-4656-AE2A-DDF616B5C630}" srcOrd="1" destOrd="0" presId="urn:microsoft.com/office/officeart/2005/8/layout/hList1"/>
    <dgm:cxn modelId="{ECB12010-B1E3-4BE5-8703-EC87F63C510C}" type="presParOf" srcId="{06C642B1-ECEE-4B05-A24A-2414591BF639}" destId="{ADAC044A-A173-4CB7-895B-942406AA0255}" srcOrd="1" destOrd="0" presId="urn:microsoft.com/office/officeart/2005/8/layout/hList1"/>
    <dgm:cxn modelId="{1F51E688-1041-4D75-B5EA-4DB85420AA3A}" type="presParOf" srcId="{06C642B1-ECEE-4B05-A24A-2414591BF639}" destId="{3C5049BC-4536-41DF-A5AF-3C3B5A8E737D}" srcOrd="2" destOrd="0" presId="urn:microsoft.com/office/officeart/2005/8/layout/hList1"/>
    <dgm:cxn modelId="{92281520-1A60-4011-8267-7C2F7E57B4FA}" type="presParOf" srcId="{3C5049BC-4536-41DF-A5AF-3C3B5A8E737D}" destId="{2E228A60-9EA3-413D-8951-190CF3A18F2F}" srcOrd="0" destOrd="0" presId="urn:microsoft.com/office/officeart/2005/8/layout/hList1"/>
    <dgm:cxn modelId="{5BD1CD33-8EE2-46E4-8404-0AE8416B58B9}" type="presParOf" srcId="{3C5049BC-4536-41DF-A5AF-3C3B5A8E737D}" destId="{1AE62F17-A701-4C0D-9016-C66BEE8A5066}" srcOrd="1" destOrd="0" presId="urn:microsoft.com/office/officeart/2005/8/layout/hList1"/>
    <dgm:cxn modelId="{3F8126A1-140D-4FF8-A63A-24274B291C99}" type="presParOf" srcId="{06C642B1-ECEE-4B05-A24A-2414591BF639}" destId="{E91B9E05-B2C8-49A3-A07A-981A64FCDAB2}" srcOrd="3" destOrd="0" presId="urn:microsoft.com/office/officeart/2005/8/layout/hList1"/>
    <dgm:cxn modelId="{B09EC96A-D354-4C65-9523-A49B5C3DFE9B}" type="presParOf" srcId="{06C642B1-ECEE-4B05-A24A-2414591BF639}" destId="{4368ED62-2FE1-4656-B2A7-1486936E86C9}" srcOrd="4" destOrd="0" presId="urn:microsoft.com/office/officeart/2005/8/layout/hList1"/>
    <dgm:cxn modelId="{BF1352FD-7255-4157-A0F5-7F982C231A01}" type="presParOf" srcId="{4368ED62-2FE1-4656-B2A7-1486936E86C9}" destId="{39DA3E40-4DC1-4BFA-8042-53CA3F6ACC54}" srcOrd="0" destOrd="0" presId="urn:microsoft.com/office/officeart/2005/8/layout/hList1"/>
    <dgm:cxn modelId="{86F9AE55-F4DF-4DEE-9922-9E6C3653C79C}" type="presParOf" srcId="{4368ED62-2FE1-4656-B2A7-1486936E86C9}" destId="{7E3ECE76-64E1-4DC4-8DCC-85B556805B8C}" srcOrd="1" destOrd="0" presId="urn:microsoft.com/office/officeart/2005/8/layout/hList1"/>
    <dgm:cxn modelId="{C6D14283-D1E1-43C2-A99E-527E409228B7}" type="presParOf" srcId="{06C642B1-ECEE-4B05-A24A-2414591BF639}" destId="{08D69300-B66D-49B8-8EFF-E4F39649699C}" srcOrd="5" destOrd="0" presId="urn:microsoft.com/office/officeart/2005/8/layout/hList1"/>
    <dgm:cxn modelId="{019360A5-829F-4BF6-AAB6-C65B6E02EE23}" type="presParOf" srcId="{06C642B1-ECEE-4B05-A24A-2414591BF639}" destId="{5FBAED03-C420-4E59-B9AC-EB91A599F8AE}" srcOrd="6" destOrd="0" presId="urn:microsoft.com/office/officeart/2005/8/layout/hList1"/>
    <dgm:cxn modelId="{19BD466C-75D2-4FA2-901D-4CCBC5A28D7D}" type="presParOf" srcId="{5FBAED03-C420-4E59-B9AC-EB91A599F8AE}" destId="{CA03B520-2226-405D-A0E7-03D94CFF02B4}" srcOrd="0" destOrd="0" presId="urn:microsoft.com/office/officeart/2005/8/layout/hList1"/>
    <dgm:cxn modelId="{6C88BAEE-A366-420C-A47E-CD163E16B634}" type="presParOf" srcId="{5FBAED03-C420-4E59-B9AC-EB91A599F8AE}" destId="{5F5F121D-DB53-4A55-BBB3-3CDC8A1325E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BDBB5-B42D-41D7-9B84-97FC4C382BB9}">
      <dsp:nvSpPr>
        <dsp:cNvPr id="0" name=""/>
        <dsp:cNvSpPr/>
      </dsp:nvSpPr>
      <dsp:spPr>
        <a:xfrm>
          <a:off x="10646" y="6603333"/>
          <a:ext cx="6401721" cy="206627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392" tIns="268224" rIns="469392" bIns="268224" numCol="1" spcCol="1270" anchor="ctr" anchorCtr="0">
          <a:noAutofit/>
        </a:bodyPr>
        <a:lstStyle/>
        <a:p>
          <a:pPr marL="0" lvl="0" indent="0" algn="ctr" defTabSz="2933700">
            <a:lnSpc>
              <a:spcPct val="90000"/>
            </a:lnSpc>
            <a:spcBef>
              <a:spcPct val="0"/>
            </a:spcBef>
            <a:spcAft>
              <a:spcPct val="35000"/>
            </a:spcAft>
            <a:buNone/>
          </a:pPr>
          <a:r>
            <a:rPr lang="en-US" sz="6600" b="1" kern="1200" dirty="0">
              <a:solidFill>
                <a:schemeClr val="tx2"/>
              </a:solidFill>
            </a:rPr>
            <a:t>July 8, 2023</a:t>
          </a:r>
        </a:p>
      </dsp:txBody>
      <dsp:txXfrm>
        <a:off x="10646" y="6603333"/>
        <a:ext cx="6401721" cy="2066279"/>
      </dsp:txXfrm>
    </dsp:sp>
    <dsp:sp modelId="{83BFFE34-2E5A-4656-AE2A-DDF616B5C630}">
      <dsp:nvSpPr>
        <dsp:cNvPr id="0" name=""/>
        <dsp:cNvSpPr/>
      </dsp:nvSpPr>
      <dsp:spPr>
        <a:xfrm>
          <a:off x="10646" y="8669613"/>
          <a:ext cx="6401721" cy="40351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3370" tIns="293370" rIns="391160" bIns="440055" numCol="1" spcCol="1270" anchor="t" anchorCtr="0">
          <a:noAutofit/>
        </a:bodyPr>
        <a:lstStyle/>
        <a:p>
          <a:pPr marL="285750" lvl="1" indent="-285750" algn="l" defTabSz="2444750">
            <a:lnSpc>
              <a:spcPct val="90000"/>
            </a:lnSpc>
            <a:spcBef>
              <a:spcPct val="0"/>
            </a:spcBef>
            <a:spcAft>
              <a:spcPct val="15000"/>
            </a:spcAft>
            <a:buChar char="•"/>
          </a:pPr>
          <a:r>
            <a:rPr lang="en-US" sz="5500" kern="1200" dirty="0"/>
            <a:t> </a:t>
          </a:r>
          <a:r>
            <a:rPr lang="en-US" sz="6000" kern="1200" dirty="0"/>
            <a:t>Comment period ends</a:t>
          </a:r>
        </a:p>
      </dsp:txBody>
      <dsp:txXfrm>
        <a:off x="10646" y="8669613"/>
        <a:ext cx="6401721" cy="4035150"/>
      </dsp:txXfrm>
    </dsp:sp>
    <dsp:sp modelId="{2E228A60-9EA3-413D-8951-190CF3A18F2F}">
      <dsp:nvSpPr>
        <dsp:cNvPr id="0" name=""/>
        <dsp:cNvSpPr/>
      </dsp:nvSpPr>
      <dsp:spPr>
        <a:xfrm>
          <a:off x="7308609" y="6603333"/>
          <a:ext cx="6401721" cy="206627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243840" rIns="426720" bIns="243840" numCol="1" spcCol="1270" anchor="ctr" anchorCtr="0">
          <a:noAutofit/>
        </a:bodyPr>
        <a:lstStyle/>
        <a:p>
          <a:pPr marL="0" lvl="0" indent="0" algn="ctr" defTabSz="2667000">
            <a:lnSpc>
              <a:spcPct val="90000"/>
            </a:lnSpc>
            <a:spcBef>
              <a:spcPct val="0"/>
            </a:spcBef>
            <a:spcAft>
              <a:spcPct val="35000"/>
            </a:spcAft>
            <a:buNone/>
          </a:pPr>
          <a:r>
            <a:rPr lang="en-US" sz="6000" b="1" kern="1200" dirty="0">
              <a:solidFill>
                <a:schemeClr val="tx2"/>
              </a:solidFill>
            </a:rPr>
            <a:t>Late summer or fall 2023</a:t>
          </a:r>
        </a:p>
      </dsp:txBody>
      <dsp:txXfrm>
        <a:off x="7308609" y="6603333"/>
        <a:ext cx="6401721" cy="2066279"/>
      </dsp:txXfrm>
    </dsp:sp>
    <dsp:sp modelId="{1AE62F17-A701-4C0D-9016-C66BEE8A5066}">
      <dsp:nvSpPr>
        <dsp:cNvPr id="0" name=""/>
        <dsp:cNvSpPr/>
      </dsp:nvSpPr>
      <dsp:spPr>
        <a:xfrm>
          <a:off x="7308609" y="8669613"/>
          <a:ext cx="6401721" cy="40351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040" tIns="320040" rIns="426720" bIns="480060" numCol="1" spcCol="1270" anchor="t" anchorCtr="0">
          <a:noAutofit/>
        </a:bodyPr>
        <a:lstStyle/>
        <a:p>
          <a:pPr marL="285750" lvl="1" indent="-285750" algn="l" defTabSz="2667000">
            <a:lnSpc>
              <a:spcPct val="90000"/>
            </a:lnSpc>
            <a:spcBef>
              <a:spcPct val="0"/>
            </a:spcBef>
            <a:spcAft>
              <a:spcPct val="15000"/>
            </a:spcAft>
            <a:buChar char="•"/>
          </a:pPr>
          <a:r>
            <a:rPr lang="en-US" sz="6000" kern="1200" dirty="0"/>
            <a:t> Draft SEA available for review and comment</a:t>
          </a:r>
        </a:p>
      </dsp:txBody>
      <dsp:txXfrm>
        <a:off x="7308609" y="8669613"/>
        <a:ext cx="6401721" cy="4035150"/>
      </dsp:txXfrm>
    </dsp:sp>
    <dsp:sp modelId="{39DA3E40-4DC1-4BFA-8042-53CA3F6ACC54}">
      <dsp:nvSpPr>
        <dsp:cNvPr id="0" name=""/>
        <dsp:cNvSpPr/>
      </dsp:nvSpPr>
      <dsp:spPr>
        <a:xfrm>
          <a:off x="14606572" y="6603333"/>
          <a:ext cx="6401721" cy="206627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243840" rIns="426720" bIns="243840" numCol="1" spcCol="1270" anchor="ctr" anchorCtr="0">
          <a:noAutofit/>
        </a:bodyPr>
        <a:lstStyle/>
        <a:p>
          <a:pPr marL="0" lvl="0" indent="0" algn="ctr" defTabSz="2667000">
            <a:lnSpc>
              <a:spcPct val="90000"/>
            </a:lnSpc>
            <a:spcBef>
              <a:spcPct val="0"/>
            </a:spcBef>
            <a:spcAft>
              <a:spcPct val="35000"/>
            </a:spcAft>
            <a:buNone/>
          </a:pPr>
          <a:r>
            <a:rPr lang="en-US" sz="6000" b="1" kern="1200" dirty="0">
              <a:solidFill>
                <a:schemeClr val="tx2"/>
              </a:solidFill>
            </a:rPr>
            <a:t>Late 2023/early 2024</a:t>
          </a:r>
        </a:p>
      </dsp:txBody>
      <dsp:txXfrm>
        <a:off x="14606572" y="6603333"/>
        <a:ext cx="6401721" cy="2066279"/>
      </dsp:txXfrm>
    </dsp:sp>
    <dsp:sp modelId="{7E3ECE76-64E1-4DC4-8DCC-85B556805B8C}">
      <dsp:nvSpPr>
        <dsp:cNvPr id="0" name=""/>
        <dsp:cNvSpPr/>
      </dsp:nvSpPr>
      <dsp:spPr>
        <a:xfrm>
          <a:off x="14606572" y="8669613"/>
          <a:ext cx="6401721" cy="40351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040" tIns="320040" rIns="426720" bIns="480060" numCol="1" spcCol="1270" anchor="t" anchorCtr="0">
          <a:noAutofit/>
        </a:bodyPr>
        <a:lstStyle/>
        <a:p>
          <a:pPr marL="285750" lvl="1" indent="-285750" algn="l" defTabSz="2667000">
            <a:lnSpc>
              <a:spcPct val="90000"/>
            </a:lnSpc>
            <a:spcBef>
              <a:spcPct val="0"/>
            </a:spcBef>
            <a:spcAft>
              <a:spcPct val="15000"/>
            </a:spcAft>
            <a:buChar char="•"/>
          </a:pPr>
          <a:r>
            <a:rPr lang="en-US" sz="6000" kern="1200" dirty="0"/>
            <a:t> Final SEA available</a:t>
          </a:r>
        </a:p>
      </dsp:txBody>
      <dsp:txXfrm>
        <a:off x="14606572" y="8669613"/>
        <a:ext cx="6401721" cy="4035150"/>
      </dsp:txXfrm>
    </dsp:sp>
    <dsp:sp modelId="{CA03B520-2226-405D-A0E7-03D94CFF02B4}">
      <dsp:nvSpPr>
        <dsp:cNvPr id="0" name=""/>
        <dsp:cNvSpPr/>
      </dsp:nvSpPr>
      <dsp:spPr>
        <a:xfrm>
          <a:off x="21904534" y="6603333"/>
          <a:ext cx="6401721" cy="206627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0" tIns="243840" rIns="426720" bIns="243840" numCol="1" spcCol="1270" anchor="ctr" anchorCtr="0">
          <a:noAutofit/>
        </a:bodyPr>
        <a:lstStyle/>
        <a:p>
          <a:pPr marL="0" lvl="0" indent="0" algn="ctr" defTabSz="2667000">
            <a:lnSpc>
              <a:spcPct val="90000"/>
            </a:lnSpc>
            <a:spcBef>
              <a:spcPct val="0"/>
            </a:spcBef>
            <a:spcAft>
              <a:spcPct val="35000"/>
            </a:spcAft>
            <a:buNone/>
          </a:pPr>
          <a:r>
            <a:rPr lang="en-US" sz="6000" b="1" kern="1200" dirty="0">
              <a:solidFill>
                <a:schemeClr val="tx2"/>
              </a:solidFill>
            </a:rPr>
            <a:t>2025</a:t>
          </a:r>
        </a:p>
      </dsp:txBody>
      <dsp:txXfrm>
        <a:off x="21904534" y="6603333"/>
        <a:ext cx="6401721" cy="2066279"/>
      </dsp:txXfrm>
    </dsp:sp>
    <dsp:sp modelId="{5F5F121D-DB53-4A55-BBB3-3CDC8A1325E4}">
      <dsp:nvSpPr>
        <dsp:cNvPr id="0" name=""/>
        <dsp:cNvSpPr/>
      </dsp:nvSpPr>
      <dsp:spPr>
        <a:xfrm>
          <a:off x="21904534" y="8669613"/>
          <a:ext cx="6401721" cy="40351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0040" tIns="320040" rIns="426720" bIns="480060" numCol="1" spcCol="1270" anchor="t" anchorCtr="0">
          <a:noAutofit/>
        </a:bodyPr>
        <a:lstStyle/>
        <a:p>
          <a:pPr marL="285750" lvl="1" indent="-285750" algn="l" defTabSz="2667000">
            <a:lnSpc>
              <a:spcPct val="90000"/>
            </a:lnSpc>
            <a:spcBef>
              <a:spcPct val="0"/>
            </a:spcBef>
            <a:spcAft>
              <a:spcPct val="15000"/>
            </a:spcAft>
            <a:buChar char="•"/>
          </a:pPr>
          <a:r>
            <a:rPr lang="en-US" sz="6000" kern="1200" dirty="0"/>
            <a:t> Construction begins</a:t>
          </a:r>
        </a:p>
      </dsp:txBody>
      <dsp:txXfrm>
        <a:off x="21904534" y="8669613"/>
        <a:ext cx="6401721" cy="403515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3164" tIns="46582" rIns="93164" bIns="46582" rtlCol="0"/>
          <a:lstStyle>
            <a:lvl1pPr algn="l">
              <a:defRPr sz="1200">
                <a:latin typeface="Arial" charset="0"/>
                <a:ea typeface="+mn-ea"/>
                <a:cs typeface="+mn-cs"/>
              </a:defRPr>
            </a:lvl1pPr>
          </a:lstStyle>
          <a:p>
            <a:pPr>
              <a:defRPr/>
            </a:pPr>
            <a:endParaRPr lang="en-US" dirty="0"/>
          </a:p>
        </p:txBody>
      </p:sp>
      <p:sp>
        <p:nvSpPr>
          <p:cNvPr id="3" name="Date Placeholder 2"/>
          <p:cNvSpPr>
            <a:spLocks noGrp="1"/>
          </p:cNvSpPr>
          <p:nvPr>
            <p:ph type="dt" sz="quarter" idx="1"/>
          </p:nvPr>
        </p:nvSpPr>
        <p:spPr>
          <a:xfrm>
            <a:off x="3970339" y="0"/>
            <a:ext cx="3038475" cy="465138"/>
          </a:xfrm>
          <a:prstGeom prst="rect">
            <a:avLst/>
          </a:prstGeom>
        </p:spPr>
        <p:txBody>
          <a:bodyPr vert="horz" wrap="square" lIns="93164" tIns="46582" rIns="93164" bIns="46582" numCol="1" anchor="t" anchorCtr="0" compatLnSpc="1">
            <a:prstTxWarp prst="textNoShape">
              <a:avLst/>
            </a:prstTxWarp>
          </a:bodyPr>
          <a:lstStyle>
            <a:lvl1pPr algn="r">
              <a:defRPr sz="1200"/>
            </a:lvl1pPr>
          </a:lstStyle>
          <a:p>
            <a:fld id="{61A2DE62-24B0-4972-852B-4785B8FCBE77}" type="datetimeFigureOut">
              <a:rPr lang="en-US"/>
              <a:pPr/>
              <a:t>5/25/2023</a:t>
            </a:fld>
            <a:endParaRPr lang="en-US"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3164" tIns="46582" rIns="93164" bIns="46582" rtlCol="0" anchor="b"/>
          <a:lstStyle>
            <a:lvl1pPr algn="l">
              <a:defRPr sz="1200">
                <a:latin typeface="Arial" charset="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wrap="square" lIns="93164" tIns="46582" rIns="93164" bIns="46582" numCol="1" anchor="b" anchorCtr="0" compatLnSpc="1">
            <a:prstTxWarp prst="textNoShape">
              <a:avLst/>
            </a:prstTxWarp>
          </a:bodyPr>
          <a:lstStyle>
            <a:lvl1pPr algn="r">
              <a:defRPr sz="1200"/>
            </a:lvl1pPr>
          </a:lstStyle>
          <a:p>
            <a:fld id="{603F1684-B626-4C74-9731-CBE8CE5003E4}" type="slidenum">
              <a:rPr lang="en-US"/>
              <a:pPr/>
              <a:t>‹#›</a:t>
            </a:fld>
            <a:endParaRPr lang="en-US" dirty="0"/>
          </a:p>
        </p:txBody>
      </p:sp>
    </p:spTree>
    <p:extLst>
      <p:ext uri="{BB962C8B-B14F-4D97-AF65-F5344CB8AC3E}">
        <p14:creationId xmlns:p14="http://schemas.microsoft.com/office/powerpoint/2010/main" val="3629653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3164" tIns="46582" rIns="93164" bIns="46582" rtlCol="0"/>
          <a:lstStyle>
            <a:lvl1pPr algn="l">
              <a:defRPr sz="1200">
                <a:latin typeface="Arial" charset="0"/>
                <a:ea typeface="+mn-ea"/>
                <a:cs typeface="+mn-cs"/>
              </a:defRPr>
            </a:lvl1pPr>
          </a:lstStyle>
          <a:p>
            <a:pPr>
              <a:defRPr/>
            </a:pPr>
            <a:endParaRPr lang="en-US" dirty="0"/>
          </a:p>
        </p:txBody>
      </p:sp>
      <p:sp>
        <p:nvSpPr>
          <p:cNvPr id="3" name="Date Placeholder 2"/>
          <p:cNvSpPr>
            <a:spLocks noGrp="1"/>
          </p:cNvSpPr>
          <p:nvPr>
            <p:ph type="dt" idx="1"/>
          </p:nvPr>
        </p:nvSpPr>
        <p:spPr>
          <a:xfrm>
            <a:off x="3970339" y="0"/>
            <a:ext cx="3038475" cy="465138"/>
          </a:xfrm>
          <a:prstGeom prst="rect">
            <a:avLst/>
          </a:prstGeom>
        </p:spPr>
        <p:txBody>
          <a:bodyPr vert="horz" wrap="square" lIns="93164" tIns="46582" rIns="93164" bIns="46582" numCol="1" anchor="t" anchorCtr="0" compatLnSpc="1">
            <a:prstTxWarp prst="textNoShape">
              <a:avLst/>
            </a:prstTxWarp>
          </a:bodyPr>
          <a:lstStyle>
            <a:lvl1pPr algn="r">
              <a:defRPr sz="1200"/>
            </a:lvl1pPr>
          </a:lstStyle>
          <a:p>
            <a:fld id="{9ADC5788-3AFA-4451-BC67-BFEEAB944D67}" type="datetimeFigureOut">
              <a:rPr lang="en-US"/>
              <a:pPr/>
              <a:t>5/25/2023</a:t>
            </a:fld>
            <a:endParaRPr lang="en-US" dirty="0"/>
          </a:p>
        </p:txBody>
      </p:sp>
      <p:sp>
        <p:nvSpPr>
          <p:cNvPr id="4" name="Slide Image Placeholder 3"/>
          <p:cNvSpPr>
            <a:spLocks noGrp="1" noRot="1" noChangeAspect="1"/>
          </p:cNvSpPr>
          <p:nvPr>
            <p:ph type="sldImg" idx="2"/>
          </p:nvPr>
        </p:nvSpPr>
        <p:spPr>
          <a:xfrm>
            <a:off x="890588" y="696913"/>
            <a:ext cx="5229225" cy="3486150"/>
          </a:xfrm>
          <a:prstGeom prst="rect">
            <a:avLst/>
          </a:prstGeom>
          <a:noFill/>
          <a:ln w="12700">
            <a:solidFill>
              <a:prstClr val="black"/>
            </a:solidFill>
          </a:ln>
        </p:spPr>
        <p:txBody>
          <a:bodyPr vert="horz" lIns="93164" tIns="46582" rIns="93164" bIns="46582" rtlCol="0" anchor="ctr"/>
          <a:lstStyle/>
          <a:p>
            <a:pPr lvl="0"/>
            <a:endParaRPr lang="en-US" noProof="0" dirty="0"/>
          </a:p>
        </p:txBody>
      </p:sp>
      <p:sp>
        <p:nvSpPr>
          <p:cNvPr id="5" name="Notes Placeholder 4"/>
          <p:cNvSpPr>
            <a:spLocks noGrp="1"/>
          </p:cNvSpPr>
          <p:nvPr>
            <p:ph type="body" sz="quarter" idx="3"/>
          </p:nvPr>
        </p:nvSpPr>
        <p:spPr>
          <a:xfrm>
            <a:off x="701676" y="4416426"/>
            <a:ext cx="5607050" cy="4183063"/>
          </a:xfrm>
          <a:prstGeom prst="rect">
            <a:avLst/>
          </a:prstGeom>
        </p:spPr>
        <p:txBody>
          <a:bodyPr vert="horz" lIns="93164" tIns="46582" rIns="93164" bIns="46582"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3164" tIns="46582" rIns="93164" bIns="46582" rtlCol="0" anchor="b"/>
          <a:lstStyle>
            <a:lvl1pPr algn="l">
              <a:defRPr sz="1200">
                <a:latin typeface="Arial"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wrap="square" lIns="93164" tIns="46582" rIns="93164" bIns="46582" numCol="1" anchor="b" anchorCtr="0" compatLnSpc="1">
            <a:prstTxWarp prst="textNoShape">
              <a:avLst/>
            </a:prstTxWarp>
          </a:bodyPr>
          <a:lstStyle>
            <a:lvl1pPr algn="r">
              <a:defRPr sz="1200"/>
            </a:lvl1pPr>
          </a:lstStyle>
          <a:p>
            <a:fld id="{06A0A3C6-4E22-46FB-836F-CA2C48EC4DC1}" type="slidenum">
              <a:rPr lang="en-US"/>
              <a:pPr/>
              <a:t>‹#›</a:t>
            </a:fld>
            <a:endParaRPr lang="en-US" dirty="0"/>
          </a:p>
        </p:txBody>
      </p:sp>
    </p:spTree>
    <p:extLst>
      <p:ext uri="{BB962C8B-B14F-4D97-AF65-F5344CB8AC3E}">
        <p14:creationId xmlns:p14="http://schemas.microsoft.com/office/powerpoint/2010/main" val="20403370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4114" kern="1200">
        <a:solidFill>
          <a:schemeClr val="tx1"/>
        </a:solidFill>
        <a:latin typeface="Arial" pitchFamily="34" charset="0"/>
        <a:ea typeface="ＭＳ Ｐゴシック" charset="0"/>
        <a:cs typeface="ＭＳ Ｐゴシック" charset="0"/>
      </a:defRPr>
    </a:lvl1pPr>
    <a:lvl2pPr marL="1566979" algn="l" rtl="0" eaLnBrk="0" fontAlgn="base" hangingPunct="0">
      <a:spcBef>
        <a:spcPct val="30000"/>
      </a:spcBef>
      <a:spcAft>
        <a:spcPct val="0"/>
      </a:spcAft>
      <a:defRPr sz="4114" kern="1200">
        <a:solidFill>
          <a:schemeClr val="tx1"/>
        </a:solidFill>
        <a:latin typeface="Arial" pitchFamily="34" charset="0"/>
        <a:ea typeface="ＭＳ Ｐゴシック" charset="0"/>
        <a:cs typeface="+mn-cs"/>
      </a:defRPr>
    </a:lvl2pPr>
    <a:lvl3pPr marL="3133958" algn="l" rtl="0" eaLnBrk="0" fontAlgn="base" hangingPunct="0">
      <a:spcBef>
        <a:spcPct val="30000"/>
      </a:spcBef>
      <a:spcAft>
        <a:spcPct val="0"/>
      </a:spcAft>
      <a:defRPr sz="4114" kern="1200">
        <a:solidFill>
          <a:schemeClr val="tx1"/>
        </a:solidFill>
        <a:latin typeface="Arial" pitchFamily="34" charset="0"/>
        <a:ea typeface="ＭＳ Ｐゴシック" charset="0"/>
        <a:cs typeface="+mn-cs"/>
      </a:defRPr>
    </a:lvl3pPr>
    <a:lvl4pPr marL="4700936" algn="l" rtl="0" eaLnBrk="0" fontAlgn="base" hangingPunct="0">
      <a:spcBef>
        <a:spcPct val="30000"/>
      </a:spcBef>
      <a:spcAft>
        <a:spcPct val="0"/>
      </a:spcAft>
      <a:defRPr sz="4114" kern="1200">
        <a:solidFill>
          <a:schemeClr val="tx1"/>
        </a:solidFill>
        <a:latin typeface="Arial" pitchFamily="34" charset="0"/>
        <a:ea typeface="ＭＳ Ｐゴシック" charset="0"/>
        <a:cs typeface="+mn-cs"/>
      </a:defRPr>
    </a:lvl4pPr>
    <a:lvl5pPr marL="6267915" algn="l" rtl="0" eaLnBrk="0" fontAlgn="base" hangingPunct="0">
      <a:spcBef>
        <a:spcPct val="30000"/>
      </a:spcBef>
      <a:spcAft>
        <a:spcPct val="0"/>
      </a:spcAft>
      <a:defRPr sz="4114" kern="1200">
        <a:solidFill>
          <a:schemeClr val="tx1"/>
        </a:solidFill>
        <a:latin typeface="Arial" pitchFamily="34" charset="0"/>
        <a:ea typeface="ＭＳ Ｐゴシック" charset="0"/>
        <a:cs typeface="+mn-cs"/>
      </a:defRPr>
    </a:lvl5pPr>
    <a:lvl6pPr marL="7834894" algn="l" defTabSz="3133958" rtl="0" eaLnBrk="1" latinLnBrk="0" hangingPunct="1">
      <a:defRPr sz="4114" kern="1200">
        <a:solidFill>
          <a:schemeClr val="tx1"/>
        </a:solidFill>
        <a:latin typeface="+mn-lt"/>
        <a:ea typeface="+mn-ea"/>
        <a:cs typeface="+mn-cs"/>
      </a:defRPr>
    </a:lvl6pPr>
    <a:lvl7pPr marL="9401872" algn="l" defTabSz="3133958" rtl="0" eaLnBrk="1" latinLnBrk="0" hangingPunct="1">
      <a:defRPr sz="4114" kern="1200">
        <a:solidFill>
          <a:schemeClr val="tx1"/>
        </a:solidFill>
        <a:latin typeface="+mn-lt"/>
        <a:ea typeface="+mn-ea"/>
        <a:cs typeface="+mn-cs"/>
      </a:defRPr>
    </a:lvl7pPr>
    <a:lvl8pPr marL="10968849" algn="l" defTabSz="3133958" rtl="0" eaLnBrk="1" latinLnBrk="0" hangingPunct="1">
      <a:defRPr sz="4114" kern="1200">
        <a:solidFill>
          <a:schemeClr val="tx1"/>
        </a:solidFill>
        <a:latin typeface="+mn-lt"/>
        <a:ea typeface="+mn-ea"/>
        <a:cs typeface="+mn-cs"/>
      </a:defRPr>
    </a:lvl8pPr>
    <a:lvl9pPr marL="12535828" algn="l" defTabSz="3133958" rtl="0" eaLnBrk="1" latinLnBrk="0" hangingPunct="1">
      <a:defRPr sz="41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0A3C6-4E22-46FB-836F-CA2C48EC4DC1}" type="slidenum">
              <a:rPr lang="en-US" smtClean="0"/>
              <a:pPr/>
              <a:t>1</a:t>
            </a:fld>
            <a:endParaRPr lang="en-US" dirty="0"/>
          </a:p>
        </p:txBody>
      </p:sp>
    </p:spTree>
    <p:extLst>
      <p:ext uri="{BB962C8B-B14F-4D97-AF65-F5344CB8AC3E}">
        <p14:creationId xmlns:p14="http://schemas.microsoft.com/office/powerpoint/2010/main" val="3204511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10</a:t>
            </a:fld>
            <a:endParaRPr lang="en-US" dirty="0"/>
          </a:p>
        </p:txBody>
      </p:sp>
    </p:spTree>
    <p:extLst>
      <p:ext uri="{BB962C8B-B14F-4D97-AF65-F5344CB8AC3E}">
        <p14:creationId xmlns:p14="http://schemas.microsoft.com/office/powerpoint/2010/main" val="278978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2</a:t>
            </a:fld>
            <a:endParaRPr lang="en-US" dirty="0"/>
          </a:p>
        </p:txBody>
      </p:sp>
    </p:spTree>
    <p:extLst>
      <p:ext uri="{BB962C8B-B14F-4D97-AF65-F5344CB8AC3E}">
        <p14:creationId xmlns:p14="http://schemas.microsoft.com/office/powerpoint/2010/main" val="1123351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3</a:t>
            </a:fld>
            <a:endParaRPr lang="en-US" dirty="0"/>
          </a:p>
        </p:txBody>
      </p:sp>
    </p:spTree>
    <p:extLst>
      <p:ext uri="{BB962C8B-B14F-4D97-AF65-F5344CB8AC3E}">
        <p14:creationId xmlns:p14="http://schemas.microsoft.com/office/powerpoint/2010/main" val="5966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4</a:t>
            </a:fld>
            <a:endParaRPr lang="en-US" dirty="0"/>
          </a:p>
        </p:txBody>
      </p:sp>
    </p:spTree>
    <p:extLst>
      <p:ext uri="{BB962C8B-B14F-4D97-AF65-F5344CB8AC3E}">
        <p14:creationId xmlns:p14="http://schemas.microsoft.com/office/powerpoint/2010/main" val="3146327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5</a:t>
            </a:fld>
            <a:endParaRPr lang="en-US" dirty="0"/>
          </a:p>
        </p:txBody>
      </p:sp>
    </p:spTree>
    <p:extLst>
      <p:ext uri="{BB962C8B-B14F-4D97-AF65-F5344CB8AC3E}">
        <p14:creationId xmlns:p14="http://schemas.microsoft.com/office/powerpoint/2010/main" val="532800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6</a:t>
            </a:fld>
            <a:endParaRPr lang="en-US" dirty="0"/>
          </a:p>
        </p:txBody>
      </p:sp>
    </p:spTree>
    <p:extLst>
      <p:ext uri="{BB962C8B-B14F-4D97-AF65-F5344CB8AC3E}">
        <p14:creationId xmlns:p14="http://schemas.microsoft.com/office/powerpoint/2010/main" val="246598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7</a:t>
            </a:fld>
            <a:endParaRPr lang="en-US" dirty="0"/>
          </a:p>
        </p:txBody>
      </p:sp>
    </p:spTree>
    <p:extLst>
      <p:ext uri="{BB962C8B-B14F-4D97-AF65-F5344CB8AC3E}">
        <p14:creationId xmlns:p14="http://schemas.microsoft.com/office/powerpoint/2010/main" val="2764840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8</a:t>
            </a:fld>
            <a:endParaRPr lang="en-US" dirty="0"/>
          </a:p>
        </p:txBody>
      </p:sp>
    </p:spTree>
    <p:extLst>
      <p:ext uri="{BB962C8B-B14F-4D97-AF65-F5344CB8AC3E}">
        <p14:creationId xmlns:p14="http://schemas.microsoft.com/office/powerpoint/2010/main" val="188684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9</a:t>
            </a:fld>
            <a:endParaRPr lang="en-US" dirty="0"/>
          </a:p>
        </p:txBody>
      </p:sp>
    </p:spTree>
    <p:extLst>
      <p:ext uri="{BB962C8B-B14F-4D97-AF65-F5344CB8AC3E}">
        <p14:creationId xmlns:p14="http://schemas.microsoft.com/office/powerpoint/2010/main" val="197388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729730" y="530497"/>
            <a:ext cx="29171150" cy="166637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868" dirty="0"/>
          </a:p>
        </p:txBody>
      </p:sp>
      <p:sp>
        <p:nvSpPr>
          <p:cNvPr id="9" name="Text Placeholder 8"/>
          <p:cNvSpPr>
            <a:spLocks noGrp="1"/>
          </p:cNvSpPr>
          <p:nvPr userDrawn="1">
            <p:ph type="body" sz="quarter" idx="12"/>
          </p:nvPr>
        </p:nvSpPr>
        <p:spPr>
          <a:xfrm>
            <a:off x="1645920" y="10241283"/>
            <a:ext cx="24688804" cy="4998717"/>
          </a:xfr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1645920" y="1341120"/>
            <a:ext cx="24688800" cy="8168640"/>
          </a:xfrm>
        </p:spPr>
        <p:txBody>
          <a:bodyPr/>
          <a:lstStyle/>
          <a:p>
            <a:r>
              <a:rPr lang="en-US"/>
              <a:t>Click to edit Master title style</a:t>
            </a:r>
            <a:endParaRPr lang="en-US" dirty="0"/>
          </a:p>
        </p:txBody>
      </p:sp>
      <p:sp>
        <p:nvSpPr>
          <p:cNvPr id="4" name="Footer Placeholder 3"/>
          <p:cNvSpPr>
            <a:spLocks noGrp="1"/>
          </p:cNvSpPr>
          <p:nvPr userDrawn="1">
            <p:ph type="ftr" sz="quarter" idx="11"/>
          </p:nvPr>
        </p:nvSpPr>
        <p:spPr/>
        <p:txBody>
          <a:bodyPr/>
          <a:lstStyle/>
          <a:p>
            <a:endParaRPr lang="en-US" dirty="0"/>
          </a:p>
        </p:txBody>
      </p:sp>
      <p:sp>
        <p:nvSpPr>
          <p:cNvPr id="10" name="TextBox 9"/>
          <p:cNvSpPr txBox="1"/>
          <p:nvPr userDrawn="1"/>
        </p:nvSpPr>
        <p:spPr>
          <a:xfrm>
            <a:off x="1645924" y="17681132"/>
            <a:ext cx="15539087" cy="2456057"/>
          </a:xfrm>
          <a:prstGeom prst="rect">
            <a:avLst/>
          </a:prstGeom>
          <a:noFill/>
        </p:spPr>
        <p:txBody>
          <a:bodyPr wrap="square">
            <a:spAutoFit/>
          </a:bodyPr>
          <a:lstStyle/>
          <a:p>
            <a:r>
              <a:rPr lang="en-US" altLang="en-US" sz="3840" i="1" dirty="0"/>
              <a:t>“</a:t>
            </a:r>
            <a:r>
              <a:rPr lang="en-US" sz="384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3840" i="1" dirty="0">
                <a:solidFill>
                  <a:srgbClr val="000000"/>
                </a:solidFill>
              </a:rPr>
              <a:t>”</a:t>
            </a:r>
            <a:endParaRPr lang="en-US" sz="3840" i="1" dirty="0">
              <a:solidFill>
                <a:srgbClr val="000000"/>
              </a:solidFill>
            </a:endParaRPr>
          </a:p>
        </p:txBody>
      </p:sp>
    </p:spTree>
    <p:extLst>
      <p:ext uri="{BB962C8B-B14F-4D97-AF65-F5344CB8AC3E}">
        <p14:creationId xmlns:p14="http://schemas.microsoft.com/office/powerpoint/2010/main" val="224210217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2580643"/>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1097280" y="3921764"/>
            <a:ext cx="30175200" cy="15097757"/>
          </a:xfrm>
          <a:prstGeom prst="rect">
            <a:avLst/>
          </a:prstGeom>
          <a:noFill/>
          <a:ln w="9525">
            <a:noFill/>
            <a:miter lim="800000"/>
            <a:headEnd/>
            <a:tailEnd/>
          </a:ln>
        </p:spPr>
        <p:txBody>
          <a:bodyPr numCol="2"/>
          <a:lstStyle>
            <a:lvl1pPr marL="0" indent="0">
              <a:buNone/>
              <a:defRPr sz="7680">
                <a:solidFill>
                  <a:schemeClr val="tx1">
                    <a:lumMod val="75000"/>
                    <a:lumOff val="25000"/>
                  </a:schemeClr>
                </a:solidFill>
              </a:defRPr>
            </a:lvl1pPr>
            <a:lvl2pPr>
              <a:defRPr sz="7680">
                <a:solidFill>
                  <a:schemeClr val="tx1">
                    <a:lumMod val="75000"/>
                    <a:lumOff val="25000"/>
                  </a:schemeClr>
                </a:solidFill>
              </a:defRPr>
            </a:lvl2pPr>
            <a:lvl3pPr>
              <a:defRPr sz="6400">
                <a:solidFill>
                  <a:schemeClr val="tx1">
                    <a:lumMod val="75000"/>
                    <a:lumOff val="25000"/>
                  </a:schemeClr>
                </a:solidFill>
              </a:defRPr>
            </a:lvl3pPr>
            <a:lvl4pPr>
              <a:defRPr sz="6400">
                <a:solidFill>
                  <a:schemeClr val="tx1">
                    <a:lumMod val="75000"/>
                    <a:lumOff val="25000"/>
                  </a:schemeClr>
                </a:solidFill>
              </a:defRPr>
            </a:lvl4pPr>
            <a:lvl5pPr>
              <a:defRPr sz="64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416547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2580643"/>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1097280" y="3921764"/>
            <a:ext cx="30175200" cy="15097757"/>
          </a:xfrm>
          <a:prstGeom prst="rect">
            <a:avLst/>
          </a:prstGeom>
          <a:noFill/>
          <a:ln w="9525">
            <a:noFill/>
            <a:miter lim="800000"/>
            <a:headEnd/>
            <a:tailEnd/>
          </a:ln>
        </p:spPr>
        <p:txBody>
          <a:bodyPr numCol="3"/>
          <a:lstStyle>
            <a:lvl1pPr marL="0" indent="0">
              <a:buNone/>
              <a:defRPr sz="7680">
                <a:solidFill>
                  <a:schemeClr val="tx1">
                    <a:lumMod val="75000"/>
                    <a:lumOff val="25000"/>
                  </a:schemeClr>
                </a:solidFill>
              </a:defRPr>
            </a:lvl1pPr>
            <a:lvl2pPr>
              <a:defRPr sz="7680">
                <a:solidFill>
                  <a:schemeClr val="tx1">
                    <a:lumMod val="75000"/>
                    <a:lumOff val="25000"/>
                  </a:schemeClr>
                </a:solidFill>
              </a:defRPr>
            </a:lvl2pPr>
            <a:lvl3pPr>
              <a:defRPr sz="6400">
                <a:solidFill>
                  <a:schemeClr val="tx1">
                    <a:lumMod val="75000"/>
                    <a:lumOff val="25000"/>
                  </a:schemeClr>
                </a:solidFill>
              </a:defRPr>
            </a:lvl3pPr>
            <a:lvl4pPr>
              <a:defRPr sz="6400">
                <a:solidFill>
                  <a:schemeClr val="tx1">
                    <a:lumMod val="75000"/>
                    <a:lumOff val="25000"/>
                  </a:schemeClr>
                </a:solidFill>
              </a:defRPr>
            </a:lvl4pPr>
            <a:lvl5pPr>
              <a:defRPr sz="64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3588649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1722119"/>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1097280" y="3017526"/>
            <a:ext cx="30175200" cy="16001997"/>
          </a:xfrm>
          <a:prstGeom prst="rect">
            <a:avLst/>
          </a:prstGeom>
          <a:noFill/>
          <a:ln w="9525">
            <a:noFill/>
            <a:miter lim="800000"/>
            <a:headEnd/>
            <a:tailEnd/>
          </a:ln>
        </p:spPr>
        <p:txBody>
          <a:bodyPr numCol="1"/>
          <a:lstStyle>
            <a:lvl1pPr marL="0" indent="0">
              <a:buNone/>
              <a:defRPr sz="7680">
                <a:solidFill>
                  <a:schemeClr val="tx1">
                    <a:lumMod val="75000"/>
                    <a:lumOff val="25000"/>
                  </a:schemeClr>
                </a:solidFill>
              </a:defRPr>
            </a:lvl1pPr>
            <a:lvl2pPr>
              <a:defRPr sz="7680">
                <a:solidFill>
                  <a:schemeClr val="tx1">
                    <a:lumMod val="75000"/>
                    <a:lumOff val="25000"/>
                  </a:schemeClr>
                </a:solidFill>
              </a:defRPr>
            </a:lvl2pPr>
            <a:lvl3pPr>
              <a:defRPr sz="6400">
                <a:solidFill>
                  <a:schemeClr val="tx1">
                    <a:lumMod val="75000"/>
                    <a:lumOff val="25000"/>
                  </a:schemeClr>
                </a:solidFill>
              </a:defRPr>
            </a:lvl3pPr>
            <a:lvl4pPr>
              <a:defRPr sz="6400">
                <a:solidFill>
                  <a:schemeClr val="tx1">
                    <a:lumMod val="75000"/>
                    <a:lumOff val="25000"/>
                  </a:schemeClr>
                </a:solidFill>
              </a:defRPr>
            </a:lvl4pPr>
            <a:lvl5pPr>
              <a:defRPr sz="64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3305043991"/>
      </p:ext>
    </p:extLst>
  </p:cSld>
  <p:clrMapOvr>
    <a:masterClrMapping/>
  </p:clrMapOvr>
  <p:extLst>
    <p:ext uri="{DCECCB84-F9BA-43D5-87BE-67443E8EF086}">
      <p15:sldGuideLst xmlns:p15="http://schemas.microsoft.com/office/powerpoint/2012/main">
        <p15:guide id="1" orient="horz" pos="1901" userDrawn="1">
          <p15:clr>
            <a:srgbClr val="FBAE40"/>
          </p15:clr>
        </p15:guide>
        <p15:guide id="2" orient="horz" pos="165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1722119"/>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1097280" y="3017526"/>
            <a:ext cx="30175200" cy="16001997"/>
          </a:xfrm>
          <a:prstGeom prst="rect">
            <a:avLst/>
          </a:prstGeom>
          <a:noFill/>
          <a:ln w="9525">
            <a:noFill/>
            <a:miter lim="800000"/>
            <a:headEnd/>
            <a:tailEnd/>
          </a:ln>
        </p:spPr>
        <p:txBody>
          <a:bodyPr numCol="2"/>
          <a:lstStyle>
            <a:lvl1pPr marL="0" indent="0">
              <a:buNone/>
              <a:defRPr sz="7680">
                <a:solidFill>
                  <a:schemeClr val="tx1">
                    <a:lumMod val="75000"/>
                    <a:lumOff val="25000"/>
                  </a:schemeClr>
                </a:solidFill>
              </a:defRPr>
            </a:lvl1pPr>
            <a:lvl2pPr>
              <a:defRPr sz="7680">
                <a:solidFill>
                  <a:schemeClr val="tx1">
                    <a:lumMod val="75000"/>
                    <a:lumOff val="25000"/>
                  </a:schemeClr>
                </a:solidFill>
              </a:defRPr>
            </a:lvl2pPr>
            <a:lvl3pPr>
              <a:defRPr sz="6400">
                <a:solidFill>
                  <a:schemeClr val="tx1">
                    <a:lumMod val="75000"/>
                    <a:lumOff val="25000"/>
                  </a:schemeClr>
                </a:solidFill>
              </a:defRPr>
            </a:lvl3pPr>
            <a:lvl4pPr>
              <a:defRPr sz="6400">
                <a:solidFill>
                  <a:schemeClr val="tx1">
                    <a:lumMod val="75000"/>
                    <a:lumOff val="25000"/>
                  </a:schemeClr>
                </a:solidFill>
              </a:defRPr>
            </a:lvl4pPr>
            <a:lvl5pPr>
              <a:defRPr sz="64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2601279489"/>
      </p:ext>
    </p:extLst>
  </p:cSld>
  <p:clrMapOvr>
    <a:masterClrMapping/>
  </p:clrMapOvr>
  <p:extLst>
    <p:ext uri="{DCECCB84-F9BA-43D5-87BE-67443E8EF086}">
      <p15:sldGuideLst xmlns:p15="http://schemas.microsoft.com/office/powerpoint/2012/main">
        <p15:guide id="1" orient="horz" pos="1901" userDrawn="1">
          <p15:clr>
            <a:srgbClr val="FBAE40"/>
          </p15:clr>
        </p15:guide>
        <p15:guide id="2" orient="horz" pos="165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1722119"/>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1097280" y="3017526"/>
            <a:ext cx="30175200" cy="16001997"/>
          </a:xfrm>
          <a:prstGeom prst="rect">
            <a:avLst/>
          </a:prstGeom>
          <a:noFill/>
          <a:ln w="9525">
            <a:noFill/>
            <a:miter lim="800000"/>
            <a:headEnd/>
            <a:tailEnd/>
          </a:ln>
        </p:spPr>
        <p:txBody>
          <a:bodyPr numCol="3"/>
          <a:lstStyle>
            <a:lvl1pPr marL="0" indent="0">
              <a:buNone/>
              <a:defRPr sz="7680">
                <a:solidFill>
                  <a:schemeClr val="tx1">
                    <a:lumMod val="75000"/>
                    <a:lumOff val="25000"/>
                  </a:schemeClr>
                </a:solidFill>
              </a:defRPr>
            </a:lvl1pPr>
            <a:lvl2pPr>
              <a:defRPr sz="7680">
                <a:solidFill>
                  <a:schemeClr val="tx1">
                    <a:lumMod val="75000"/>
                    <a:lumOff val="25000"/>
                  </a:schemeClr>
                </a:solidFill>
              </a:defRPr>
            </a:lvl2pPr>
            <a:lvl3pPr>
              <a:defRPr sz="6400">
                <a:solidFill>
                  <a:schemeClr val="tx1">
                    <a:lumMod val="75000"/>
                    <a:lumOff val="25000"/>
                  </a:schemeClr>
                </a:solidFill>
              </a:defRPr>
            </a:lvl3pPr>
            <a:lvl4pPr>
              <a:defRPr sz="6400">
                <a:solidFill>
                  <a:schemeClr val="tx1">
                    <a:lumMod val="75000"/>
                    <a:lumOff val="25000"/>
                  </a:schemeClr>
                </a:solidFill>
              </a:defRPr>
            </a:lvl4pPr>
            <a:lvl5pPr>
              <a:defRPr sz="64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702481296"/>
      </p:ext>
    </p:extLst>
  </p:cSld>
  <p:clrMapOvr>
    <a:masterClrMapping/>
  </p:clrMapOvr>
  <p:extLst>
    <p:ext uri="{DCECCB84-F9BA-43D5-87BE-67443E8EF086}">
      <p15:sldGuideLst xmlns:p15="http://schemas.microsoft.com/office/powerpoint/2012/main">
        <p15:guide id="1" orient="horz" pos="1901" userDrawn="1">
          <p15:clr>
            <a:srgbClr val="FBAE40"/>
          </p15:clr>
        </p15:guide>
        <p15:guide id="2" orient="horz" pos="165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1722119"/>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1097282" y="18670015"/>
            <a:ext cx="22871430" cy="1050547"/>
          </a:xfrm>
          <a:prstGeom prst="rect">
            <a:avLst/>
          </a:prstGeom>
          <a:noFill/>
          <a:ln w="9525">
            <a:noFill/>
            <a:miter lim="800000"/>
            <a:headEnd/>
            <a:tailEnd/>
          </a:ln>
        </p:spPr>
        <p:txBody>
          <a:bodyPr lIns="91440" tIns="0" numCol="1"/>
          <a:lstStyle>
            <a:lvl1pPr marL="0" indent="0">
              <a:buNone/>
              <a:defRPr sz="5120">
                <a:solidFill>
                  <a:schemeClr val="tx1">
                    <a:lumMod val="75000"/>
                    <a:lumOff val="25000"/>
                  </a:schemeClr>
                </a:solidFill>
              </a:defRPr>
            </a:lvl1pPr>
            <a:lvl2pPr>
              <a:defRPr sz="7680">
                <a:solidFill>
                  <a:srgbClr val="83847A"/>
                </a:solidFill>
              </a:defRPr>
            </a:lvl2pPr>
            <a:lvl3pPr>
              <a:defRPr sz="6400">
                <a:solidFill>
                  <a:srgbClr val="83847A"/>
                </a:solidFill>
              </a:defRPr>
            </a:lvl3pPr>
            <a:lvl4pPr>
              <a:defRPr sz="6400">
                <a:solidFill>
                  <a:srgbClr val="83847A"/>
                </a:solidFill>
              </a:defRPr>
            </a:lvl4pPr>
            <a:lvl5pPr>
              <a:defRPr sz="6400">
                <a:solidFill>
                  <a:srgbClr val="83847A"/>
                </a:solidFill>
              </a:defRPr>
            </a:lvl5pPr>
          </a:lstStyle>
          <a:p>
            <a:pPr lvl="0"/>
            <a:r>
              <a:rPr lang="en-US" noProof="0" dirty="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3" name="Picture Placeholder 2"/>
          <p:cNvSpPr>
            <a:spLocks noGrp="1"/>
          </p:cNvSpPr>
          <p:nvPr>
            <p:ph type="pic" sz="quarter" idx="12"/>
          </p:nvPr>
        </p:nvSpPr>
        <p:spPr>
          <a:xfrm>
            <a:off x="1097280" y="3017522"/>
            <a:ext cx="30175200" cy="15235929"/>
          </a:xfrm>
        </p:spPr>
        <p:txBody>
          <a:bodyPr/>
          <a:lstStyle/>
          <a:p>
            <a:endParaRPr lang="en-US" dirty="0"/>
          </a:p>
        </p:txBody>
      </p:sp>
    </p:spTree>
    <p:extLst>
      <p:ext uri="{BB962C8B-B14F-4D97-AF65-F5344CB8AC3E}">
        <p14:creationId xmlns:p14="http://schemas.microsoft.com/office/powerpoint/2010/main" val="279750143"/>
      </p:ext>
    </p:extLst>
  </p:cSld>
  <p:clrMapOvr>
    <a:masterClrMapping/>
  </p:clrMapOvr>
  <p:extLst>
    <p:ext uri="{DCECCB84-F9BA-43D5-87BE-67443E8EF086}">
      <p15:sldGuideLst xmlns:p15="http://schemas.microsoft.com/office/powerpoint/2012/main">
        <p15:guide id="1" orient="horz" pos="1901" userDrawn="1">
          <p15:clr>
            <a:srgbClr val="FBAE40"/>
          </p15:clr>
        </p15:guide>
        <p15:guide id="2" orient="horz" pos="165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2580643"/>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1097280" y="3921760"/>
            <a:ext cx="14813280" cy="15097760"/>
          </a:xfrm>
        </p:spPr>
        <p:txBody>
          <a:bodyPr/>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16459200" y="3921760"/>
            <a:ext cx="14813280" cy="15097760"/>
          </a:xfrm>
        </p:spPr>
        <p:txBody>
          <a:bodyPr/>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8"/>
          </p:nvPr>
        </p:nvSpPr>
        <p:spPr/>
        <p:txBody>
          <a:bodyPr/>
          <a:lstStyle/>
          <a:p>
            <a:pPr>
              <a:defRPr/>
            </a:pPr>
            <a:endParaRPr lang="en-US" dirty="0"/>
          </a:p>
        </p:txBody>
      </p:sp>
    </p:spTree>
    <p:extLst>
      <p:ext uri="{BB962C8B-B14F-4D97-AF65-F5344CB8AC3E}">
        <p14:creationId xmlns:p14="http://schemas.microsoft.com/office/powerpoint/2010/main" val="1035961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2"/>
            <a:ext cx="30175200" cy="2565399"/>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16459200" y="3937638"/>
            <a:ext cx="14813280" cy="2122451"/>
          </a:xfrm>
        </p:spPr>
        <p:txBody>
          <a:bodyPr bIns="0" anchor="b"/>
          <a:lstStyle>
            <a:lvl1pPr>
              <a:defRPr sz="576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1097280" y="3937639"/>
            <a:ext cx="14813280" cy="2131971"/>
          </a:xfrm>
        </p:spPr>
        <p:txBody>
          <a:bodyPr bIns="0" anchor="b"/>
          <a:lstStyle>
            <a:lvl1pPr>
              <a:defRPr sz="576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1097280" y="6339840"/>
            <a:ext cx="14813280" cy="12679680"/>
          </a:xfrm>
        </p:spPr>
        <p:txBody>
          <a:bodyPr tIns="0"/>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16459200" y="6339840"/>
            <a:ext cx="14813280" cy="12679680"/>
          </a:xfrm>
        </p:spPr>
        <p:txBody>
          <a:bodyPr tIns="0"/>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8"/>
          </p:nvPr>
        </p:nvSpPr>
        <p:spPr/>
        <p:txBody>
          <a:bodyPr/>
          <a:lstStyle/>
          <a:p>
            <a:pPr>
              <a:defRPr/>
            </a:pPr>
            <a:endParaRPr lang="en-US" dirty="0"/>
          </a:p>
        </p:txBody>
      </p:sp>
    </p:spTree>
    <p:extLst>
      <p:ext uri="{BB962C8B-B14F-4D97-AF65-F5344CB8AC3E}">
        <p14:creationId xmlns:p14="http://schemas.microsoft.com/office/powerpoint/2010/main" val="2302574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2580643"/>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1097282" y="3921760"/>
            <a:ext cx="9704070" cy="15097760"/>
          </a:xfrm>
        </p:spPr>
        <p:txBody>
          <a:bodyPr/>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11144252" y="3921760"/>
            <a:ext cx="20128230" cy="15097760"/>
          </a:xfrm>
        </p:spPr>
        <p:txBody>
          <a:bodyPr/>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8"/>
          </p:nvPr>
        </p:nvSpPr>
        <p:spPr/>
        <p:txBody>
          <a:bodyPr/>
          <a:lstStyle/>
          <a:p>
            <a:pPr>
              <a:defRPr/>
            </a:pPr>
            <a:endParaRPr lang="en-US" dirty="0"/>
          </a:p>
        </p:txBody>
      </p:sp>
    </p:spTree>
    <p:extLst>
      <p:ext uri="{BB962C8B-B14F-4D97-AF65-F5344CB8AC3E}">
        <p14:creationId xmlns:p14="http://schemas.microsoft.com/office/powerpoint/2010/main" val="290629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2580643"/>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1097280" y="3921760"/>
            <a:ext cx="14813280" cy="7315200"/>
          </a:xfrm>
        </p:spPr>
        <p:txBody>
          <a:bodyPr/>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16459200" y="3921760"/>
            <a:ext cx="14813280" cy="7315200"/>
          </a:xfrm>
        </p:spPr>
        <p:txBody>
          <a:bodyPr/>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sz="quarter" idx="18"/>
          </p:nvPr>
        </p:nvSpPr>
        <p:spPr>
          <a:xfrm>
            <a:off x="1097280" y="11511280"/>
            <a:ext cx="14813280" cy="7315200"/>
          </a:xfrm>
        </p:spPr>
        <p:txBody>
          <a:bodyPr/>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16459200" y="11511280"/>
            <a:ext cx="14813280" cy="7315200"/>
          </a:xfrm>
        </p:spPr>
        <p:txBody>
          <a:bodyPr/>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1097280" y="11358880"/>
            <a:ext cx="30175200" cy="0"/>
          </a:xfrm>
          <a:prstGeom prst="line">
            <a:avLst/>
          </a:prstGeom>
          <a:ln w="152400" cap="flat">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6173450" y="3921763"/>
            <a:ext cx="972" cy="16144239"/>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00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729730" y="530497"/>
            <a:ext cx="29171150" cy="166637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868" dirty="0"/>
          </a:p>
        </p:txBody>
      </p:sp>
      <p:sp>
        <p:nvSpPr>
          <p:cNvPr id="9" name="Text Placeholder 8"/>
          <p:cNvSpPr>
            <a:spLocks noGrp="1"/>
          </p:cNvSpPr>
          <p:nvPr userDrawn="1">
            <p:ph type="body" sz="quarter" idx="12"/>
          </p:nvPr>
        </p:nvSpPr>
        <p:spPr>
          <a:xfrm>
            <a:off x="1645920" y="10241283"/>
            <a:ext cx="24688804" cy="4998717"/>
          </a:xfr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1645920" y="1341120"/>
            <a:ext cx="24688800" cy="8168640"/>
          </a:xfrm>
        </p:spPr>
        <p:txBody>
          <a:bodyPr/>
          <a:lstStyle/>
          <a:p>
            <a:r>
              <a:rPr lang="en-US"/>
              <a:t>Click to edit Master title style</a:t>
            </a:r>
            <a:endParaRPr lang="en-US" dirty="0"/>
          </a:p>
        </p:txBody>
      </p:sp>
      <p:sp>
        <p:nvSpPr>
          <p:cNvPr id="4" name="Footer Placeholder 3"/>
          <p:cNvSpPr>
            <a:spLocks noGrp="1"/>
          </p:cNvSpPr>
          <p:nvPr userDrawn="1">
            <p:ph type="ftr" sz="quarter" idx="11"/>
          </p:nvPr>
        </p:nvSpPr>
        <p:spPr/>
        <p:txBody>
          <a:bodyPr/>
          <a:lstStyle/>
          <a:p>
            <a:endParaRPr lang="en-US" dirty="0"/>
          </a:p>
        </p:txBody>
      </p:sp>
    </p:spTree>
    <p:extLst>
      <p:ext uri="{BB962C8B-B14F-4D97-AF65-F5344CB8AC3E}">
        <p14:creationId xmlns:p14="http://schemas.microsoft.com/office/powerpoint/2010/main" val="383626453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1722119"/>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6" name="Text Placeholder 3"/>
          <p:cNvSpPr>
            <a:spLocks noGrp="1"/>
          </p:cNvSpPr>
          <p:nvPr>
            <p:ph type="body" sz="quarter" idx="3"/>
          </p:nvPr>
        </p:nvSpPr>
        <p:spPr>
          <a:xfrm>
            <a:off x="16459200" y="3017523"/>
            <a:ext cx="14813280" cy="2122451"/>
          </a:xfrm>
        </p:spPr>
        <p:txBody>
          <a:bodyPr bIns="0" anchor="b"/>
          <a:lstStyle>
            <a:lvl1pPr>
              <a:defRPr sz="576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1097280" y="3017524"/>
            <a:ext cx="14813280" cy="2131971"/>
          </a:xfrm>
        </p:spPr>
        <p:txBody>
          <a:bodyPr bIns="0" anchor="b"/>
          <a:lstStyle>
            <a:lvl1pPr>
              <a:defRPr sz="576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1097280" y="5419727"/>
            <a:ext cx="14813280" cy="13538835"/>
          </a:xfrm>
        </p:spPr>
        <p:txBody>
          <a:bodyPr tIns="0"/>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16459200" y="5419727"/>
            <a:ext cx="14813280" cy="13538835"/>
          </a:xfrm>
        </p:spPr>
        <p:txBody>
          <a:bodyPr tIns="0"/>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3473780"/>
      </p:ext>
    </p:extLst>
  </p:cSld>
  <p:clrMapOvr>
    <a:masterClrMapping/>
  </p:clrMapOvr>
  <p:extLst>
    <p:ext uri="{DCECCB84-F9BA-43D5-87BE-67443E8EF086}">
      <p15:sldGuideLst xmlns:p15="http://schemas.microsoft.com/office/powerpoint/2012/main">
        <p15:guide id="1" orient="horz" pos="1901" userDrawn="1">
          <p15:clr>
            <a:srgbClr val="FBAE40"/>
          </p15:clr>
        </p15:guide>
        <p15:guide id="2" orient="horz" pos="165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1722119"/>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8" name="Content Placeholder 2"/>
          <p:cNvSpPr>
            <a:spLocks noGrp="1"/>
          </p:cNvSpPr>
          <p:nvPr>
            <p:ph sz="quarter" idx="15"/>
          </p:nvPr>
        </p:nvSpPr>
        <p:spPr>
          <a:xfrm>
            <a:off x="1097280" y="3017521"/>
            <a:ext cx="14813280" cy="15941040"/>
          </a:xfrm>
        </p:spPr>
        <p:txBody>
          <a:bodyPr tIns="0"/>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16459200" y="3017521"/>
            <a:ext cx="14813280" cy="15941040"/>
          </a:xfrm>
        </p:spPr>
        <p:txBody>
          <a:bodyPr tIns="0"/>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7259812"/>
      </p:ext>
    </p:extLst>
  </p:cSld>
  <p:clrMapOvr>
    <a:masterClrMapping/>
  </p:clrMapOvr>
  <p:extLst>
    <p:ext uri="{DCECCB84-F9BA-43D5-87BE-67443E8EF086}">
      <p15:sldGuideLst xmlns:p15="http://schemas.microsoft.com/office/powerpoint/2012/main">
        <p15:guide id="1" orient="horz" pos="1901" userDrawn="1">
          <p15:clr>
            <a:srgbClr val="FBAE40"/>
          </p15:clr>
        </p15:guide>
        <p15:guide id="2" orient="horz" pos="165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1722119"/>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7" name="Content Placeholder 2"/>
          <p:cNvSpPr>
            <a:spLocks noGrp="1"/>
          </p:cNvSpPr>
          <p:nvPr>
            <p:ph sz="quarter" idx="15"/>
          </p:nvPr>
        </p:nvSpPr>
        <p:spPr>
          <a:xfrm>
            <a:off x="1097282" y="3017521"/>
            <a:ext cx="9704070" cy="16002000"/>
          </a:xfrm>
        </p:spPr>
        <p:txBody>
          <a:bodyPr/>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11144252" y="3017521"/>
            <a:ext cx="20128230" cy="16002000"/>
          </a:xfrm>
        </p:spPr>
        <p:txBody>
          <a:bodyPr/>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307060"/>
      </p:ext>
    </p:extLst>
  </p:cSld>
  <p:clrMapOvr>
    <a:masterClrMapping/>
  </p:clrMapOvr>
  <p:extLst>
    <p:ext uri="{DCECCB84-F9BA-43D5-87BE-67443E8EF086}">
      <p15:sldGuideLst xmlns:p15="http://schemas.microsoft.com/office/powerpoint/2012/main">
        <p15:guide id="1" orient="horz" pos="1901" userDrawn="1">
          <p15:clr>
            <a:srgbClr val="FBAE40"/>
          </p15:clr>
        </p15:guide>
        <p15:guide id="2" orient="horz" pos="1651"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1722119"/>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16" name="Content Placeholder 2"/>
          <p:cNvSpPr>
            <a:spLocks noGrp="1"/>
          </p:cNvSpPr>
          <p:nvPr>
            <p:ph sz="quarter" idx="15"/>
          </p:nvPr>
        </p:nvSpPr>
        <p:spPr>
          <a:xfrm>
            <a:off x="1097280" y="3017520"/>
            <a:ext cx="14813280" cy="7754112"/>
          </a:xfrm>
        </p:spPr>
        <p:txBody>
          <a:bodyPr/>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16459200" y="3017520"/>
            <a:ext cx="14813280" cy="7754112"/>
          </a:xfrm>
        </p:spPr>
        <p:txBody>
          <a:bodyPr/>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1097280" y="11070336"/>
            <a:ext cx="14813280" cy="7754112"/>
          </a:xfrm>
        </p:spPr>
        <p:txBody>
          <a:bodyPr/>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16459200" y="11070336"/>
            <a:ext cx="14813280" cy="7754112"/>
          </a:xfrm>
        </p:spPr>
        <p:txBody>
          <a:bodyPr/>
          <a:lstStyle>
            <a:lvl1pPr>
              <a:defRPr sz="5120">
                <a:solidFill>
                  <a:schemeClr val="tx1">
                    <a:lumMod val="75000"/>
                    <a:lumOff val="25000"/>
                  </a:schemeClr>
                </a:solidFill>
              </a:defRPr>
            </a:lvl1pPr>
            <a:lvl2pPr>
              <a:defRPr sz="5120">
                <a:solidFill>
                  <a:schemeClr val="tx1">
                    <a:lumMod val="75000"/>
                    <a:lumOff val="25000"/>
                  </a:schemeClr>
                </a:solidFill>
              </a:defRPr>
            </a:lvl2pPr>
            <a:lvl3pPr>
              <a:defRPr sz="5120">
                <a:solidFill>
                  <a:schemeClr val="tx1">
                    <a:lumMod val="75000"/>
                    <a:lumOff val="25000"/>
                  </a:schemeClr>
                </a:solidFill>
              </a:defRPr>
            </a:lvl3pPr>
            <a:lvl4pPr>
              <a:defRPr sz="5120">
                <a:solidFill>
                  <a:schemeClr val="tx1">
                    <a:lumMod val="75000"/>
                    <a:lumOff val="25000"/>
                  </a:schemeClr>
                </a:solidFill>
              </a:defRPr>
            </a:lvl4pPr>
            <a:lvl5pPr>
              <a:defRPr sz="512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1097280" y="10911840"/>
            <a:ext cx="30175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6174422" y="3017521"/>
            <a:ext cx="0" cy="1580692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61302"/>
      </p:ext>
    </p:extLst>
  </p:cSld>
  <p:clrMapOvr>
    <a:masterClrMapping/>
  </p:clrMapOvr>
  <p:extLst>
    <p:ext uri="{DCECCB84-F9BA-43D5-87BE-67443E8EF086}">
      <p15:sldGuideLst xmlns:p15="http://schemas.microsoft.com/office/powerpoint/2012/main">
        <p15:guide id="1" orient="horz" pos="1901" userDrawn="1">
          <p15:clr>
            <a:srgbClr val="FBAE40"/>
          </p15:clr>
        </p15:guide>
        <p15:guide id="2" orient="horz" pos="165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7315206"/>
            <a:ext cx="30175200" cy="4114797"/>
          </a:xfrm>
          <a:prstGeom prst="rect">
            <a:avLst/>
          </a:prstGeom>
          <a:noFill/>
          <a:ln w="9525">
            <a:noFill/>
            <a:miter lim="800000"/>
            <a:headEnd/>
            <a:tailEnd/>
          </a:ln>
        </p:spPr>
        <p:txBody>
          <a:bodyPr anchor="b"/>
          <a:lstStyle>
            <a:lvl1pPr>
              <a:defRPr sz="11522"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1097280" y="11800843"/>
            <a:ext cx="30175200" cy="2733040"/>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Footer Placeholder 4"/>
          <p:cNvSpPr>
            <a:spLocks noGrp="1"/>
          </p:cNvSpPr>
          <p:nvPr>
            <p:ph type="ftr" sz="quarter" idx="13"/>
          </p:nvPr>
        </p:nvSpPr>
        <p:spPr/>
        <p:txBody>
          <a:bodyPr/>
          <a:lstStyle>
            <a:lvl1pPr>
              <a:defRPr/>
            </a:lvl1pPr>
          </a:lstStyle>
          <a:p>
            <a:pPr>
              <a:defRPr/>
            </a:pPr>
            <a:endParaRPr lang="en-US" dirty="0"/>
          </a:p>
        </p:txBody>
      </p:sp>
    </p:spTree>
    <p:extLst>
      <p:ext uri="{BB962C8B-B14F-4D97-AF65-F5344CB8AC3E}">
        <p14:creationId xmlns:p14="http://schemas.microsoft.com/office/powerpoint/2010/main" val="2482338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7315206"/>
            <a:ext cx="30175200" cy="4114797"/>
          </a:xfrm>
          <a:prstGeom prst="rect">
            <a:avLst/>
          </a:prstGeom>
          <a:noFill/>
          <a:ln w="9525">
            <a:noFill/>
            <a:miter lim="800000"/>
            <a:headEnd/>
            <a:tailEnd/>
          </a:ln>
        </p:spPr>
        <p:txBody>
          <a:bodyPr anchor="b"/>
          <a:lstStyle>
            <a:lvl1pPr>
              <a:defRPr sz="11522"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3"/>
          </p:nvPr>
        </p:nvSpPr>
        <p:spPr/>
        <p:txBody>
          <a:bodyPr/>
          <a:lstStyle>
            <a:lvl1pPr>
              <a:defRPr/>
            </a:lvl1pPr>
          </a:lstStyle>
          <a:p>
            <a:pPr>
              <a:defRPr/>
            </a:pPr>
            <a:endParaRPr lang="en-US" dirty="0"/>
          </a:p>
        </p:txBody>
      </p:sp>
    </p:spTree>
    <p:extLst>
      <p:ext uri="{BB962C8B-B14F-4D97-AF65-F5344CB8AC3E}">
        <p14:creationId xmlns:p14="http://schemas.microsoft.com/office/powerpoint/2010/main" val="1947747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2"/>
            <a:ext cx="30175200" cy="2565399"/>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1913359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1722119"/>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1144544639"/>
      </p:ext>
    </p:extLst>
  </p:cSld>
  <p:clrMapOvr>
    <a:masterClrMapping/>
  </p:clrMapOvr>
  <p:extLst>
    <p:ext uri="{DCECCB84-F9BA-43D5-87BE-67443E8EF086}">
      <p15:sldGuideLst xmlns:p15="http://schemas.microsoft.com/office/powerpoint/2012/main">
        <p15:guide id="1" orient="horz" pos="1901" userDrawn="1">
          <p15:clr>
            <a:srgbClr val="FBAE40"/>
          </p15:clr>
        </p15:guide>
        <p15:guide id="2" orient="horz" pos="1651"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2631490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endParaRPr lang="en-US" dirty="0"/>
          </a:p>
        </p:txBody>
      </p:sp>
    </p:spTree>
    <p:extLst>
      <p:ext uri="{BB962C8B-B14F-4D97-AF65-F5344CB8AC3E}">
        <p14:creationId xmlns:p14="http://schemas.microsoft.com/office/powerpoint/2010/main" val="291676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729730" y="518164"/>
            <a:ext cx="29171150" cy="166637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868" dirty="0"/>
          </a:p>
        </p:txBody>
      </p:sp>
      <p:sp>
        <p:nvSpPr>
          <p:cNvPr id="9" name="Text Placeholder 8"/>
          <p:cNvSpPr>
            <a:spLocks noGrp="1"/>
          </p:cNvSpPr>
          <p:nvPr userDrawn="1">
            <p:ph type="body" sz="quarter" idx="12"/>
          </p:nvPr>
        </p:nvSpPr>
        <p:spPr>
          <a:xfrm>
            <a:off x="1645920" y="10241283"/>
            <a:ext cx="24688804" cy="4998717"/>
          </a:xfr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1645920" y="1341120"/>
            <a:ext cx="24688800" cy="8168640"/>
          </a:xfrm>
        </p:spPr>
        <p:txBody>
          <a:bodyPr/>
          <a:lstStyle/>
          <a:p>
            <a:r>
              <a:rPr lang="en-US"/>
              <a:t>Click to edit Master title style</a:t>
            </a:r>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endParaRPr lang="en-US" dirty="0"/>
          </a:p>
        </p:txBody>
      </p:sp>
      <p:sp>
        <p:nvSpPr>
          <p:cNvPr id="12" name="TextBox 11"/>
          <p:cNvSpPr txBox="1"/>
          <p:nvPr userDrawn="1"/>
        </p:nvSpPr>
        <p:spPr>
          <a:xfrm>
            <a:off x="1645924" y="17653262"/>
            <a:ext cx="15539087" cy="2456057"/>
          </a:xfrm>
          <a:prstGeom prst="rect">
            <a:avLst/>
          </a:prstGeom>
          <a:noFill/>
        </p:spPr>
        <p:txBody>
          <a:bodyPr wrap="square">
            <a:spAutoFit/>
          </a:bodyPr>
          <a:lstStyle/>
          <a:p>
            <a:r>
              <a:rPr lang="en-US" altLang="en-US" sz="3840" i="1" dirty="0"/>
              <a:t>“</a:t>
            </a:r>
            <a:r>
              <a:rPr lang="en-US" sz="384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3840" i="1" dirty="0">
                <a:solidFill>
                  <a:srgbClr val="000000"/>
                </a:solidFill>
              </a:rPr>
              <a:t>”</a:t>
            </a:r>
            <a:endParaRPr lang="en-US" sz="3840" i="1" dirty="0">
              <a:solidFill>
                <a:srgbClr val="000000"/>
              </a:solidFill>
            </a:endParaRPr>
          </a:p>
        </p:txBody>
      </p:sp>
    </p:spTree>
    <p:extLst>
      <p:ext uri="{BB962C8B-B14F-4D97-AF65-F5344CB8AC3E}">
        <p14:creationId xmlns:p14="http://schemas.microsoft.com/office/powerpoint/2010/main" val="404371891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endParaRPr lang="en-US" dirty="0"/>
          </a:p>
        </p:txBody>
      </p:sp>
    </p:spTree>
    <p:extLst>
      <p:ext uri="{BB962C8B-B14F-4D97-AF65-F5344CB8AC3E}">
        <p14:creationId xmlns:p14="http://schemas.microsoft.com/office/powerpoint/2010/main" val="1309827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endParaRPr lang="en-US" dirty="0"/>
          </a:p>
        </p:txBody>
      </p:sp>
    </p:spTree>
    <p:extLst>
      <p:ext uri="{BB962C8B-B14F-4D97-AF65-F5344CB8AC3E}">
        <p14:creationId xmlns:p14="http://schemas.microsoft.com/office/powerpoint/2010/main" val="1940219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3591561"/>
            <a:ext cx="24688800" cy="7640320"/>
          </a:xfrm>
        </p:spPr>
        <p:txBody>
          <a:bodyPr anchor="b"/>
          <a:lstStyle>
            <a:lvl1pPr algn="ctr">
              <a:defRPr sz="19202"/>
            </a:lvl1pPr>
          </a:lstStyle>
          <a:p>
            <a:r>
              <a:rPr lang="en-US"/>
              <a:t>Click to edit Master title style</a:t>
            </a:r>
          </a:p>
        </p:txBody>
      </p:sp>
      <p:sp>
        <p:nvSpPr>
          <p:cNvPr id="3" name="Subtitle 2"/>
          <p:cNvSpPr>
            <a:spLocks noGrp="1"/>
          </p:cNvSpPr>
          <p:nvPr>
            <p:ph type="subTitle" idx="1"/>
          </p:nvPr>
        </p:nvSpPr>
        <p:spPr>
          <a:xfrm>
            <a:off x="4114800" y="11526523"/>
            <a:ext cx="24688800" cy="5298439"/>
          </a:xfrm>
        </p:spPr>
        <p:txBody>
          <a:bodyPr/>
          <a:lstStyle>
            <a:lvl1pPr marL="0" indent="0" algn="ctr">
              <a:buNone/>
              <a:defRPr sz="7680"/>
            </a:lvl1pPr>
            <a:lvl2pPr marL="1463186" indent="0" algn="ctr">
              <a:buNone/>
              <a:defRPr sz="6400"/>
            </a:lvl2pPr>
            <a:lvl3pPr marL="2926372" indent="0" algn="ctr">
              <a:buNone/>
              <a:defRPr sz="5760"/>
            </a:lvl3pPr>
            <a:lvl4pPr marL="4389559" indent="0" algn="ctr">
              <a:buNone/>
              <a:defRPr sz="5120"/>
            </a:lvl4pPr>
            <a:lvl5pPr marL="5852746" indent="0" algn="ctr">
              <a:buNone/>
              <a:defRPr sz="5120"/>
            </a:lvl5pPr>
            <a:lvl6pPr marL="7315932" indent="0" algn="ctr">
              <a:buNone/>
              <a:defRPr sz="5120"/>
            </a:lvl6pPr>
            <a:lvl7pPr marL="8779118" indent="0" algn="ctr">
              <a:buNone/>
              <a:defRPr sz="5120"/>
            </a:lvl7pPr>
            <a:lvl8pPr marL="10242304" indent="0" algn="ctr">
              <a:buNone/>
              <a:defRPr sz="5120"/>
            </a:lvl8pPr>
            <a:lvl9pPr marL="11705491" indent="0" algn="ctr">
              <a:buNone/>
              <a:defRPr sz="512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88EFF4-438D-4BDD-9843-337DFC85C67B}" type="slidenum">
              <a:rPr lang="en-US" smtClean="0"/>
              <a:t>‹#›</a:t>
            </a:fld>
            <a:endParaRPr lang="en-US" dirty="0"/>
          </a:p>
        </p:txBody>
      </p:sp>
    </p:spTree>
    <p:extLst>
      <p:ext uri="{BB962C8B-B14F-4D97-AF65-F5344CB8AC3E}">
        <p14:creationId xmlns:p14="http://schemas.microsoft.com/office/powerpoint/2010/main" val="1722771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88EFF4-438D-4BDD-9843-337DFC85C67B}" type="slidenum">
              <a:rPr lang="en-US" smtClean="0"/>
              <a:t>‹#›</a:t>
            </a:fld>
            <a:endParaRPr lang="en-US" dirty="0"/>
          </a:p>
        </p:txBody>
      </p:sp>
    </p:spTree>
    <p:extLst>
      <p:ext uri="{BB962C8B-B14F-4D97-AF65-F5344CB8AC3E}">
        <p14:creationId xmlns:p14="http://schemas.microsoft.com/office/powerpoint/2010/main" val="697641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5"/>
            <a:ext cx="28392120" cy="9128759"/>
          </a:xfrm>
        </p:spPr>
        <p:txBody>
          <a:bodyPr anchor="b"/>
          <a:lstStyle>
            <a:lvl1pPr>
              <a:defRPr sz="19202"/>
            </a:lvl1pPr>
          </a:lstStyle>
          <a:p>
            <a:r>
              <a:rPr lang="en-US"/>
              <a:t>Click to edit Master title style</a:t>
            </a:r>
          </a:p>
        </p:txBody>
      </p:sp>
      <p:sp>
        <p:nvSpPr>
          <p:cNvPr id="3" name="Text Placeholder 2"/>
          <p:cNvSpPr>
            <a:spLocks noGrp="1"/>
          </p:cNvSpPr>
          <p:nvPr>
            <p:ph type="body" idx="1"/>
          </p:nvPr>
        </p:nvSpPr>
        <p:spPr>
          <a:xfrm>
            <a:off x="2245997" y="14686285"/>
            <a:ext cx="28392120" cy="4800599"/>
          </a:xfrm>
        </p:spPr>
        <p:txBody>
          <a:bodyPr/>
          <a:lstStyle>
            <a:lvl1pPr marL="0" indent="0">
              <a:buNone/>
              <a:defRPr sz="7680">
                <a:solidFill>
                  <a:schemeClr val="tx1">
                    <a:tint val="75000"/>
                  </a:schemeClr>
                </a:solidFill>
              </a:defRPr>
            </a:lvl1pPr>
            <a:lvl2pPr marL="1463186" indent="0">
              <a:buNone/>
              <a:defRPr sz="6400">
                <a:solidFill>
                  <a:schemeClr val="tx1">
                    <a:tint val="75000"/>
                  </a:schemeClr>
                </a:solidFill>
              </a:defRPr>
            </a:lvl2pPr>
            <a:lvl3pPr marL="2926372" indent="0">
              <a:buNone/>
              <a:defRPr sz="5760">
                <a:solidFill>
                  <a:schemeClr val="tx1">
                    <a:tint val="75000"/>
                  </a:schemeClr>
                </a:solidFill>
              </a:defRPr>
            </a:lvl3pPr>
            <a:lvl4pPr marL="4389559" indent="0">
              <a:buNone/>
              <a:defRPr sz="5120">
                <a:solidFill>
                  <a:schemeClr val="tx1">
                    <a:tint val="75000"/>
                  </a:schemeClr>
                </a:solidFill>
              </a:defRPr>
            </a:lvl4pPr>
            <a:lvl5pPr marL="5852746" indent="0">
              <a:buNone/>
              <a:defRPr sz="5120">
                <a:solidFill>
                  <a:schemeClr val="tx1">
                    <a:tint val="75000"/>
                  </a:schemeClr>
                </a:solidFill>
              </a:defRPr>
            </a:lvl5pPr>
            <a:lvl6pPr marL="7315932" indent="0">
              <a:buNone/>
              <a:defRPr sz="5120">
                <a:solidFill>
                  <a:schemeClr val="tx1">
                    <a:tint val="75000"/>
                  </a:schemeClr>
                </a:solidFill>
              </a:defRPr>
            </a:lvl6pPr>
            <a:lvl7pPr marL="8779118" indent="0">
              <a:buNone/>
              <a:defRPr sz="5120">
                <a:solidFill>
                  <a:schemeClr val="tx1">
                    <a:tint val="75000"/>
                  </a:schemeClr>
                </a:solidFill>
              </a:defRPr>
            </a:lvl7pPr>
            <a:lvl8pPr marL="10242304" indent="0">
              <a:buNone/>
              <a:defRPr sz="5120">
                <a:solidFill>
                  <a:schemeClr val="tx1">
                    <a:tint val="75000"/>
                  </a:schemeClr>
                </a:solidFill>
              </a:defRPr>
            </a:lvl8pPr>
            <a:lvl9pPr marL="11705491"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88EFF4-438D-4BDD-9843-337DFC85C67B}" type="slidenum">
              <a:rPr lang="en-US" smtClean="0"/>
              <a:t>‹#›</a:t>
            </a:fld>
            <a:endParaRPr lang="en-US" dirty="0"/>
          </a:p>
        </p:txBody>
      </p:sp>
    </p:spTree>
    <p:extLst>
      <p:ext uri="{BB962C8B-B14F-4D97-AF65-F5344CB8AC3E}">
        <p14:creationId xmlns:p14="http://schemas.microsoft.com/office/powerpoint/2010/main" val="2598076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63140" y="5842002"/>
            <a:ext cx="13921740" cy="13924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733520" y="5842002"/>
            <a:ext cx="13921740" cy="13924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88EFF4-438D-4BDD-9843-337DFC85C67B}" type="slidenum">
              <a:rPr lang="en-US" smtClean="0"/>
              <a:t>‹#›</a:t>
            </a:fld>
            <a:endParaRPr lang="en-US" dirty="0"/>
          </a:p>
        </p:txBody>
      </p:sp>
    </p:spTree>
    <p:extLst>
      <p:ext uri="{BB962C8B-B14F-4D97-AF65-F5344CB8AC3E}">
        <p14:creationId xmlns:p14="http://schemas.microsoft.com/office/powerpoint/2010/main" val="2232142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8857" y="1168404"/>
            <a:ext cx="28392120" cy="4241801"/>
          </a:xfrm>
        </p:spPr>
        <p:txBody>
          <a:bodyPr/>
          <a:lstStyle/>
          <a:p>
            <a:r>
              <a:rPr lang="en-US"/>
              <a:t>Click to edit Master title style</a:t>
            </a:r>
          </a:p>
        </p:txBody>
      </p:sp>
      <p:sp>
        <p:nvSpPr>
          <p:cNvPr id="3" name="Text Placeholder 2"/>
          <p:cNvSpPr>
            <a:spLocks noGrp="1"/>
          </p:cNvSpPr>
          <p:nvPr>
            <p:ph type="body" idx="1"/>
          </p:nvPr>
        </p:nvSpPr>
        <p:spPr>
          <a:xfrm>
            <a:off x="2268859" y="5379723"/>
            <a:ext cx="13927454" cy="2636519"/>
          </a:xfrm>
        </p:spPr>
        <p:txBody>
          <a:bodyPr anchor="b"/>
          <a:lstStyle>
            <a:lvl1pPr marL="0" indent="0">
              <a:buNone/>
              <a:defRPr sz="7680" b="1"/>
            </a:lvl1pPr>
            <a:lvl2pPr marL="1463186" indent="0">
              <a:buNone/>
              <a:defRPr sz="6400" b="1"/>
            </a:lvl2pPr>
            <a:lvl3pPr marL="2926372" indent="0">
              <a:buNone/>
              <a:defRPr sz="5760" b="1"/>
            </a:lvl3pPr>
            <a:lvl4pPr marL="4389559" indent="0">
              <a:buNone/>
              <a:defRPr sz="5120" b="1"/>
            </a:lvl4pPr>
            <a:lvl5pPr marL="5852746" indent="0">
              <a:buNone/>
              <a:defRPr sz="5120" b="1"/>
            </a:lvl5pPr>
            <a:lvl6pPr marL="7315932" indent="0">
              <a:buNone/>
              <a:defRPr sz="5120" b="1"/>
            </a:lvl6pPr>
            <a:lvl7pPr marL="8779118" indent="0">
              <a:buNone/>
              <a:defRPr sz="5120" b="1"/>
            </a:lvl7pPr>
            <a:lvl8pPr marL="10242304" indent="0">
              <a:buNone/>
              <a:defRPr sz="5120" b="1"/>
            </a:lvl8pPr>
            <a:lvl9pPr marL="11705491" indent="0">
              <a:buNone/>
              <a:defRPr sz="5120" b="1"/>
            </a:lvl9pPr>
          </a:lstStyle>
          <a:p>
            <a:pPr lvl="0"/>
            <a:r>
              <a:rPr lang="en-US"/>
              <a:t>Click to edit Master text styles</a:t>
            </a:r>
          </a:p>
        </p:txBody>
      </p:sp>
      <p:sp>
        <p:nvSpPr>
          <p:cNvPr id="4" name="Content Placeholder 3"/>
          <p:cNvSpPr>
            <a:spLocks noGrp="1"/>
          </p:cNvSpPr>
          <p:nvPr>
            <p:ph sz="half" idx="2"/>
          </p:nvPr>
        </p:nvSpPr>
        <p:spPr>
          <a:xfrm>
            <a:off x="2268859" y="8016242"/>
            <a:ext cx="13927454" cy="1179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664942" y="5379723"/>
            <a:ext cx="13996037" cy="2636519"/>
          </a:xfrm>
        </p:spPr>
        <p:txBody>
          <a:bodyPr anchor="b"/>
          <a:lstStyle>
            <a:lvl1pPr marL="0" indent="0">
              <a:buNone/>
              <a:defRPr sz="7680" b="1"/>
            </a:lvl1pPr>
            <a:lvl2pPr marL="1463186" indent="0">
              <a:buNone/>
              <a:defRPr sz="6400" b="1"/>
            </a:lvl2pPr>
            <a:lvl3pPr marL="2926372" indent="0">
              <a:buNone/>
              <a:defRPr sz="5760" b="1"/>
            </a:lvl3pPr>
            <a:lvl4pPr marL="4389559" indent="0">
              <a:buNone/>
              <a:defRPr sz="5120" b="1"/>
            </a:lvl4pPr>
            <a:lvl5pPr marL="5852746" indent="0">
              <a:buNone/>
              <a:defRPr sz="5120" b="1"/>
            </a:lvl5pPr>
            <a:lvl6pPr marL="7315932" indent="0">
              <a:buNone/>
              <a:defRPr sz="5120" b="1"/>
            </a:lvl6pPr>
            <a:lvl7pPr marL="8779118" indent="0">
              <a:buNone/>
              <a:defRPr sz="5120" b="1"/>
            </a:lvl7pPr>
            <a:lvl8pPr marL="10242304" indent="0">
              <a:buNone/>
              <a:defRPr sz="5120" b="1"/>
            </a:lvl8pPr>
            <a:lvl9pPr marL="11705491"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2"/>
            <a:ext cx="13996037" cy="1179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D88EFF4-438D-4BDD-9843-337DFC85C67B}" type="slidenum">
              <a:rPr lang="en-US" smtClean="0"/>
              <a:t>‹#›</a:t>
            </a:fld>
            <a:endParaRPr lang="en-US" dirty="0"/>
          </a:p>
        </p:txBody>
      </p:sp>
    </p:spTree>
    <p:extLst>
      <p:ext uri="{BB962C8B-B14F-4D97-AF65-F5344CB8AC3E}">
        <p14:creationId xmlns:p14="http://schemas.microsoft.com/office/powerpoint/2010/main" val="4240842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D88EFF4-438D-4BDD-9843-337DFC85C67B}" type="slidenum">
              <a:rPr lang="en-US" smtClean="0"/>
              <a:t>‹#›</a:t>
            </a:fld>
            <a:endParaRPr lang="en-US" dirty="0"/>
          </a:p>
        </p:txBody>
      </p:sp>
    </p:spTree>
    <p:extLst>
      <p:ext uri="{BB962C8B-B14F-4D97-AF65-F5344CB8AC3E}">
        <p14:creationId xmlns:p14="http://schemas.microsoft.com/office/powerpoint/2010/main" val="3656562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D88EFF4-438D-4BDD-9843-337DFC85C67B}" type="slidenum">
              <a:rPr lang="en-US" smtClean="0"/>
              <a:t>‹#›</a:t>
            </a:fld>
            <a:endParaRPr lang="en-US" dirty="0"/>
          </a:p>
        </p:txBody>
      </p:sp>
    </p:spTree>
    <p:extLst>
      <p:ext uri="{BB962C8B-B14F-4D97-AF65-F5344CB8AC3E}">
        <p14:creationId xmlns:p14="http://schemas.microsoft.com/office/powerpoint/2010/main" val="2106090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8859" y="1463040"/>
            <a:ext cx="10618470" cy="5120640"/>
          </a:xfrm>
        </p:spPr>
        <p:txBody>
          <a:bodyPr anchor="b"/>
          <a:lstStyle>
            <a:lvl1pPr>
              <a:defRPr sz="10242"/>
            </a:lvl1pPr>
          </a:lstStyle>
          <a:p>
            <a:r>
              <a:rPr lang="en-US"/>
              <a:t>Click to edit Master title style</a:t>
            </a:r>
          </a:p>
        </p:txBody>
      </p:sp>
      <p:sp>
        <p:nvSpPr>
          <p:cNvPr id="3" name="Content Placeholder 2"/>
          <p:cNvSpPr>
            <a:spLocks noGrp="1"/>
          </p:cNvSpPr>
          <p:nvPr>
            <p:ph idx="1"/>
          </p:nvPr>
        </p:nvSpPr>
        <p:spPr>
          <a:xfrm>
            <a:off x="13996037" y="3159761"/>
            <a:ext cx="16664940" cy="15595600"/>
          </a:xfrm>
        </p:spPr>
        <p:txBody>
          <a:bodyPr/>
          <a:lstStyle>
            <a:lvl1pPr>
              <a:defRPr sz="10242"/>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68859" y="6583681"/>
            <a:ext cx="10618470" cy="12197081"/>
          </a:xfrm>
        </p:spPr>
        <p:txBody>
          <a:bodyPr/>
          <a:lstStyle>
            <a:lvl1pPr marL="0" indent="0">
              <a:buNone/>
              <a:defRPr sz="5120"/>
            </a:lvl1pPr>
            <a:lvl2pPr marL="1463186" indent="0">
              <a:buNone/>
              <a:defRPr sz="4480"/>
            </a:lvl2pPr>
            <a:lvl3pPr marL="2926372" indent="0">
              <a:buNone/>
              <a:defRPr sz="3840"/>
            </a:lvl3pPr>
            <a:lvl4pPr marL="4389559" indent="0">
              <a:buNone/>
              <a:defRPr sz="3200"/>
            </a:lvl4pPr>
            <a:lvl5pPr marL="5852746" indent="0">
              <a:buNone/>
              <a:defRPr sz="3200"/>
            </a:lvl5pPr>
            <a:lvl6pPr marL="7315932" indent="0">
              <a:buNone/>
              <a:defRPr sz="3200"/>
            </a:lvl6pPr>
            <a:lvl7pPr marL="8779118" indent="0">
              <a:buNone/>
              <a:defRPr sz="3200"/>
            </a:lvl7pPr>
            <a:lvl8pPr marL="10242304" indent="0">
              <a:buNone/>
              <a:defRPr sz="3200"/>
            </a:lvl8pPr>
            <a:lvl9pPr marL="11705491"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88EFF4-438D-4BDD-9843-337DFC85C67B}" type="slidenum">
              <a:rPr lang="en-US" smtClean="0"/>
              <a:t>‹#›</a:t>
            </a:fld>
            <a:endParaRPr lang="en-US" dirty="0"/>
          </a:p>
        </p:txBody>
      </p:sp>
    </p:spTree>
    <p:extLst>
      <p:ext uri="{BB962C8B-B14F-4D97-AF65-F5344CB8AC3E}">
        <p14:creationId xmlns:p14="http://schemas.microsoft.com/office/powerpoint/2010/main" val="383212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729730" y="518164"/>
            <a:ext cx="29171150" cy="166637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868" dirty="0"/>
          </a:p>
        </p:txBody>
      </p:sp>
      <p:sp>
        <p:nvSpPr>
          <p:cNvPr id="9" name="Text Placeholder 8"/>
          <p:cNvSpPr>
            <a:spLocks noGrp="1"/>
          </p:cNvSpPr>
          <p:nvPr userDrawn="1">
            <p:ph type="body" sz="quarter" idx="12"/>
          </p:nvPr>
        </p:nvSpPr>
        <p:spPr>
          <a:xfrm>
            <a:off x="1645920" y="10241283"/>
            <a:ext cx="24688804" cy="4998717"/>
          </a:xfr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1645920" y="1341120"/>
            <a:ext cx="24688800" cy="8168640"/>
          </a:xfrm>
        </p:spPr>
        <p:txBody>
          <a:bodyPr/>
          <a:lstStyle/>
          <a:p>
            <a:r>
              <a:rPr lang="en-US"/>
              <a:t>Click to edit Master title style</a:t>
            </a:r>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34097429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8859" y="1463040"/>
            <a:ext cx="10618470" cy="5120640"/>
          </a:xfrm>
        </p:spPr>
        <p:txBody>
          <a:bodyPr anchor="b"/>
          <a:lstStyle>
            <a:lvl1pPr>
              <a:defRPr sz="10242"/>
            </a:lvl1pPr>
          </a:lstStyle>
          <a:p>
            <a:r>
              <a:rPr lang="en-US"/>
              <a:t>Click to edit Master title style</a:t>
            </a:r>
          </a:p>
        </p:txBody>
      </p:sp>
      <p:sp>
        <p:nvSpPr>
          <p:cNvPr id="3" name="Picture Placeholder 2"/>
          <p:cNvSpPr>
            <a:spLocks noGrp="1"/>
          </p:cNvSpPr>
          <p:nvPr>
            <p:ph type="pic" idx="1"/>
          </p:nvPr>
        </p:nvSpPr>
        <p:spPr>
          <a:xfrm>
            <a:off x="13996037" y="3159761"/>
            <a:ext cx="16664940" cy="15595600"/>
          </a:xfrm>
        </p:spPr>
        <p:txBody>
          <a:bodyPr/>
          <a:lstStyle>
            <a:lvl1pPr marL="0" indent="0">
              <a:buNone/>
              <a:defRPr sz="10242"/>
            </a:lvl1pPr>
            <a:lvl2pPr marL="1463186" indent="0">
              <a:buNone/>
              <a:defRPr sz="8960"/>
            </a:lvl2pPr>
            <a:lvl3pPr marL="2926372" indent="0">
              <a:buNone/>
              <a:defRPr sz="7680"/>
            </a:lvl3pPr>
            <a:lvl4pPr marL="4389559" indent="0">
              <a:buNone/>
              <a:defRPr sz="6400"/>
            </a:lvl4pPr>
            <a:lvl5pPr marL="5852746" indent="0">
              <a:buNone/>
              <a:defRPr sz="6400"/>
            </a:lvl5pPr>
            <a:lvl6pPr marL="7315932" indent="0">
              <a:buNone/>
              <a:defRPr sz="6400"/>
            </a:lvl6pPr>
            <a:lvl7pPr marL="8779118" indent="0">
              <a:buNone/>
              <a:defRPr sz="6400"/>
            </a:lvl7pPr>
            <a:lvl8pPr marL="10242304" indent="0">
              <a:buNone/>
              <a:defRPr sz="6400"/>
            </a:lvl8pPr>
            <a:lvl9pPr marL="11705491" indent="0">
              <a:buNone/>
              <a:defRPr sz="6400"/>
            </a:lvl9pPr>
          </a:lstStyle>
          <a:p>
            <a:endParaRPr lang="en-US" dirty="0"/>
          </a:p>
        </p:txBody>
      </p:sp>
      <p:sp>
        <p:nvSpPr>
          <p:cNvPr id="4" name="Text Placeholder 3"/>
          <p:cNvSpPr>
            <a:spLocks noGrp="1"/>
          </p:cNvSpPr>
          <p:nvPr>
            <p:ph type="body" sz="half" idx="2"/>
          </p:nvPr>
        </p:nvSpPr>
        <p:spPr>
          <a:xfrm>
            <a:off x="2268859" y="6583681"/>
            <a:ext cx="10618470" cy="12197081"/>
          </a:xfrm>
        </p:spPr>
        <p:txBody>
          <a:bodyPr/>
          <a:lstStyle>
            <a:lvl1pPr marL="0" indent="0">
              <a:buNone/>
              <a:defRPr sz="5120"/>
            </a:lvl1pPr>
            <a:lvl2pPr marL="1463186" indent="0">
              <a:buNone/>
              <a:defRPr sz="4480"/>
            </a:lvl2pPr>
            <a:lvl3pPr marL="2926372" indent="0">
              <a:buNone/>
              <a:defRPr sz="3840"/>
            </a:lvl3pPr>
            <a:lvl4pPr marL="4389559" indent="0">
              <a:buNone/>
              <a:defRPr sz="3200"/>
            </a:lvl4pPr>
            <a:lvl5pPr marL="5852746" indent="0">
              <a:buNone/>
              <a:defRPr sz="3200"/>
            </a:lvl5pPr>
            <a:lvl6pPr marL="7315932" indent="0">
              <a:buNone/>
              <a:defRPr sz="3200"/>
            </a:lvl6pPr>
            <a:lvl7pPr marL="8779118" indent="0">
              <a:buNone/>
              <a:defRPr sz="3200"/>
            </a:lvl7pPr>
            <a:lvl8pPr marL="10242304" indent="0">
              <a:buNone/>
              <a:defRPr sz="3200"/>
            </a:lvl8pPr>
            <a:lvl9pPr marL="11705491"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88EFF4-438D-4BDD-9843-337DFC85C67B}" type="slidenum">
              <a:rPr lang="en-US" smtClean="0"/>
              <a:t>‹#›</a:t>
            </a:fld>
            <a:endParaRPr lang="en-US" dirty="0"/>
          </a:p>
        </p:txBody>
      </p:sp>
    </p:spTree>
    <p:extLst>
      <p:ext uri="{BB962C8B-B14F-4D97-AF65-F5344CB8AC3E}">
        <p14:creationId xmlns:p14="http://schemas.microsoft.com/office/powerpoint/2010/main" val="2560365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88EFF4-438D-4BDD-9843-337DFC85C67B}" type="slidenum">
              <a:rPr lang="en-US" smtClean="0"/>
              <a:t>‹#›</a:t>
            </a:fld>
            <a:endParaRPr lang="en-US" dirty="0"/>
          </a:p>
        </p:txBody>
      </p:sp>
    </p:spTree>
    <p:extLst>
      <p:ext uri="{BB962C8B-B14F-4D97-AF65-F5344CB8AC3E}">
        <p14:creationId xmlns:p14="http://schemas.microsoft.com/office/powerpoint/2010/main" val="3397290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2"/>
            <a:ext cx="7098030" cy="185978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63142" y="1168402"/>
            <a:ext cx="20745450" cy="185978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88EFF4-438D-4BDD-9843-337DFC85C67B}" type="slidenum">
              <a:rPr lang="en-US" smtClean="0"/>
              <a:t>‹#›</a:t>
            </a:fld>
            <a:endParaRPr lang="en-US" dirty="0"/>
          </a:p>
        </p:txBody>
      </p:sp>
    </p:spTree>
    <p:extLst>
      <p:ext uri="{BB962C8B-B14F-4D97-AF65-F5344CB8AC3E}">
        <p14:creationId xmlns:p14="http://schemas.microsoft.com/office/powerpoint/2010/main" val="20654556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62"/>
            <a:ext cx="30175200" cy="2580643"/>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1097280" y="3921764"/>
            <a:ext cx="30175200" cy="15097757"/>
          </a:xfrm>
          <a:prstGeom prst="rect">
            <a:avLst/>
          </a:prstGeom>
          <a:noFill/>
          <a:ln w="9525">
            <a:noFill/>
            <a:miter lim="800000"/>
            <a:headEnd/>
            <a:tailEnd/>
          </a:ln>
        </p:spPr>
        <p:txBody>
          <a:bodyPr numCol="2"/>
          <a:lstStyle>
            <a:lvl1pPr marL="0" indent="0">
              <a:buNone/>
              <a:defRPr sz="4320">
                <a:solidFill>
                  <a:schemeClr val="tx1">
                    <a:lumMod val="75000"/>
                    <a:lumOff val="25000"/>
                  </a:schemeClr>
                </a:solidFill>
              </a:defRPr>
            </a:lvl1pPr>
            <a:lvl2pPr>
              <a:defRPr sz="4320">
                <a:solidFill>
                  <a:schemeClr val="tx1">
                    <a:lumMod val="75000"/>
                    <a:lumOff val="25000"/>
                  </a:schemeClr>
                </a:solidFill>
              </a:defRPr>
            </a:lvl2pPr>
            <a:lvl3pPr>
              <a:defRPr sz="3600">
                <a:solidFill>
                  <a:schemeClr val="tx1">
                    <a:lumMod val="75000"/>
                    <a:lumOff val="25000"/>
                  </a:schemeClr>
                </a:solidFill>
              </a:defRPr>
            </a:lvl3pPr>
            <a:lvl4pPr>
              <a:defRPr sz="3600">
                <a:solidFill>
                  <a:schemeClr val="tx1">
                    <a:lumMod val="75000"/>
                    <a:lumOff val="25000"/>
                  </a:schemeClr>
                </a:solidFill>
              </a:defRPr>
            </a:lvl4pPr>
            <a:lvl5pPr>
              <a:defRPr sz="36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
        <p:nvSpPr>
          <p:cNvPr id="5" name="Slide Number Placeholder 5"/>
          <p:cNvSpPr>
            <a:spLocks noGrp="1"/>
          </p:cNvSpPr>
          <p:nvPr>
            <p:ph type="sldNum" sz="quarter" idx="11"/>
          </p:nvPr>
        </p:nvSpPr>
        <p:spPr>
          <a:xfrm>
            <a:off x="29900882" y="731521"/>
            <a:ext cx="2617470" cy="1168400"/>
          </a:xfrm>
          <a:prstGeom prst="rect">
            <a:avLst/>
          </a:prstGeom>
        </p:spPr>
        <p:txBody>
          <a:bodyPr/>
          <a:lstStyle>
            <a:lvl1pPr>
              <a:defRPr/>
            </a:lvl1pPr>
          </a:lstStyle>
          <a:p>
            <a:pPr>
              <a:defRPr/>
            </a:pPr>
            <a:fld id="{5690789F-4FF6-4C8E-8514-638421172A43}" type="slidenum">
              <a:rPr lang="en-US"/>
              <a:pPr>
                <a:defRPr/>
              </a:pPr>
              <a:t>‹#›</a:t>
            </a:fld>
            <a:endParaRPr lang="en-US" dirty="0"/>
          </a:p>
        </p:txBody>
      </p:sp>
    </p:spTree>
    <p:extLst>
      <p:ext uri="{BB962C8B-B14F-4D97-AF65-F5344CB8AC3E}">
        <p14:creationId xmlns:p14="http://schemas.microsoft.com/office/powerpoint/2010/main" val="657328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7315206"/>
            <a:ext cx="30175200" cy="4114797"/>
          </a:xfrm>
          <a:prstGeom prst="rect">
            <a:avLst/>
          </a:prstGeom>
          <a:noFill/>
          <a:ln w="9525">
            <a:noFill/>
            <a:miter lim="800000"/>
            <a:headEnd/>
            <a:tailEnd/>
          </a:ln>
        </p:spPr>
        <p:txBody>
          <a:bodyPr anchor="b"/>
          <a:lstStyle>
            <a:lvl1pPr>
              <a:defRPr sz="648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1097280" y="11800847"/>
            <a:ext cx="30175200" cy="2733040"/>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415240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729730" y="518164"/>
            <a:ext cx="29171150" cy="166637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868" dirty="0"/>
          </a:p>
        </p:txBody>
      </p:sp>
      <p:sp>
        <p:nvSpPr>
          <p:cNvPr id="9" name="Text Placeholder 8"/>
          <p:cNvSpPr>
            <a:spLocks noGrp="1"/>
          </p:cNvSpPr>
          <p:nvPr>
            <p:ph type="body" sz="quarter" idx="12"/>
          </p:nvPr>
        </p:nvSpPr>
        <p:spPr>
          <a:xfrm>
            <a:off x="1645920" y="10241283"/>
            <a:ext cx="24688804" cy="4998717"/>
          </a:xfrm>
        </p:spPr>
        <p:txBody>
          <a:bodyPr/>
          <a:lstStyle>
            <a:lvl1pPr>
              <a:defRPr/>
            </a:lvl1pPr>
          </a:lstStyle>
          <a:p>
            <a:pPr lvl="0"/>
            <a:r>
              <a:rPr lang="en-US"/>
              <a:t>Click to edit Master text styles</a:t>
            </a:r>
          </a:p>
        </p:txBody>
      </p:sp>
      <p:sp>
        <p:nvSpPr>
          <p:cNvPr id="2" name="Title 1"/>
          <p:cNvSpPr>
            <a:spLocks noGrp="1"/>
          </p:cNvSpPr>
          <p:nvPr>
            <p:ph type="title"/>
          </p:nvPr>
        </p:nvSpPr>
        <p:spPr>
          <a:xfrm>
            <a:off x="1645920" y="1341120"/>
            <a:ext cx="24688800" cy="8168640"/>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4" name="TextBox 13"/>
          <p:cNvSpPr txBox="1"/>
          <p:nvPr userDrawn="1"/>
        </p:nvSpPr>
        <p:spPr>
          <a:xfrm>
            <a:off x="1645924" y="17681132"/>
            <a:ext cx="15539087" cy="2456057"/>
          </a:xfrm>
          <a:prstGeom prst="rect">
            <a:avLst/>
          </a:prstGeom>
          <a:noFill/>
        </p:spPr>
        <p:txBody>
          <a:bodyPr wrap="square">
            <a:spAutoFit/>
          </a:bodyPr>
          <a:lstStyle/>
          <a:p>
            <a:r>
              <a:rPr lang="en-US" altLang="en-US" sz="3840" i="1" dirty="0"/>
              <a:t>“</a:t>
            </a:r>
            <a:r>
              <a:rPr lang="en-US" sz="384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3840" i="1" dirty="0">
                <a:solidFill>
                  <a:srgbClr val="000000"/>
                </a:solidFill>
              </a:rPr>
              <a:t>”</a:t>
            </a:r>
            <a:endParaRPr lang="en-US" sz="3840" i="1" dirty="0">
              <a:solidFill>
                <a:srgbClr val="000000"/>
              </a:solidFill>
            </a:endParaRPr>
          </a:p>
        </p:txBody>
      </p:sp>
    </p:spTree>
    <p:extLst>
      <p:ext uri="{BB962C8B-B14F-4D97-AF65-F5344CB8AC3E}">
        <p14:creationId xmlns:p14="http://schemas.microsoft.com/office/powerpoint/2010/main" val="240777824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729730" y="518164"/>
            <a:ext cx="29171150" cy="166637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868" dirty="0"/>
          </a:p>
        </p:txBody>
      </p:sp>
      <p:sp>
        <p:nvSpPr>
          <p:cNvPr id="9" name="Text Placeholder 8"/>
          <p:cNvSpPr>
            <a:spLocks noGrp="1"/>
          </p:cNvSpPr>
          <p:nvPr>
            <p:ph type="body" sz="quarter" idx="12"/>
          </p:nvPr>
        </p:nvSpPr>
        <p:spPr>
          <a:xfrm>
            <a:off x="1645920" y="10241283"/>
            <a:ext cx="24688804" cy="4998717"/>
          </a:xfrm>
        </p:spPr>
        <p:txBody>
          <a:bodyPr/>
          <a:lstStyle>
            <a:lvl1pPr>
              <a:defRPr/>
            </a:lvl1pPr>
          </a:lstStyle>
          <a:p>
            <a:pPr lvl="0"/>
            <a:r>
              <a:rPr lang="en-US"/>
              <a:t>Click to edit Master text styles</a:t>
            </a:r>
          </a:p>
        </p:txBody>
      </p:sp>
      <p:sp>
        <p:nvSpPr>
          <p:cNvPr id="2" name="Title 1"/>
          <p:cNvSpPr>
            <a:spLocks noGrp="1"/>
          </p:cNvSpPr>
          <p:nvPr>
            <p:ph type="title"/>
          </p:nvPr>
        </p:nvSpPr>
        <p:spPr>
          <a:xfrm>
            <a:off x="1645920" y="1341120"/>
            <a:ext cx="24688800" cy="8168640"/>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61035747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1645920" y="10241283"/>
            <a:ext cx="24688804" cy="4998717"/>
          </a:xfrm>
        </p:spPr>
        <p:txBody>
          <a:bodyPr/>
          <a:lstStyle>
            <a:lvl1pPr>
              <a:defRPr>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a:xfrm>
            <a:off x="1645920" y="1341120"/>
            <a:ext cx="24688800" cy="8168640"/>
          </a:xfr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4" name="TextBox 13"/>
          <p:cNvSpPr txBox="1"/>
          <p:nvPr userDrawn="1"/>
        </p:nvSpPr>
        <p:spPr>
          <a:xfrm>
            <a:off x="1645924" y="17681132"/>
            <a:ext cx="15539087" cy="2456057"/>
          </a:xfrm>
          <a:prstGeom prst="rect">
            <a:avLst/>
          </a:prstGeom>
          <a:noFill/>
        </p:spPr>
        <p:txBody>
          <a:bodyPr wrap="square">
            <a:spAutoFit/>
          </a:bodyPr>
          <a:lstStyle/>
          <a:p>
            <a:r>
              <a:rPr lang="en-US" altLang="en-US" sz="3840" i="1" dirty="0"/>
              <a:t>“</a:t>
            </a:r>
            <a:r>
              <a:rPr lang="en-US" sz="384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3840" i="1" dirty="0">
                <a:solidFill>
                  <a:srgbClr val="000000"/>
                </a:solidFill>
              </a:rPr>
              <a:t>”</a:t>
            </a:r>
            <a:endParaRPr lang="en-US" sz="3840" i="1" dirty="0">
              <a:solidFill>
                <a:srgbClr val="000000"/>
              </a:solidFill>
            </a:endParaRPr>
          </a:p>
        </p:txBody>
      </p:sp>
    </p:spTree>
    <p:extLst>
      <p:ext uri="{BB962C8B-B14F-4D97-AF65-F5344CB8AC3E}">
        <p14:creationId xmlns:p14="http://schemas.microsoft.com/office/powerpoint/2010/main" val="344421483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1645920" y="10241283"/>
            <a:ext cx="24688804" cy="4998717"/>
          </a:xfrm>
        </p:spPr>
        <p:txBody>
          <a:bodyPr/>
          <a:lstStyle>
            <a:lvl1pPr>
              <a:defRPr>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a:xfrm>
            <a:off x="1645920" y="1341120"/>
            <a:ext cx="24688800" cy="8168640"/>
          </a:xfr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34265946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097280" y="878843"/>
            <a:ext cx="30175200" cy="2580643"/>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1097280" y="3921764"/>
            <a:ext cx="30175200" cy="15097757"/>
          </a:xfrm>
          <a:prstGeom prst="rect">
            <a:avLst/>
          </a:prstGeom>
          <a:noFill/>
          <a:ln w="9525">
            <a:noFill/>
            <a:miter lim="800000"/>
            <a:headEnd/>
            <a:tailEnd/>
          </a:ln>
        </p:spPr>
        <p:txBody>
          <a:bodyPr/>
          <a:lstStyle>
            <a:lvl1pPr marL="0" indent="0">
              <a:buNone/>
              <a:defRPr sz="7680">
                <a:solidFill>
                  <a:schemeClr val="tx1">
                    <a:lumMod val="75000"/>
                    <a:lumOff val="25000"/>
                  </a:schemeClr>
                </a:solidFill>
              </a:defRPr>
            </a:lvl1pPr>
            <a:lvl2pPr>
              <a:defRPr sz="7680">
                <a:solidFill>
                  <a:schemeClr val="tx1">
                    <a:lumMod val="75000"/>
                    <a:lumOff val="25000"/>
                  </a:schemeClr>
                </a:solidFill>
              </a:defRPr>
            </a:lvl2pPr>
            <a:lvl3pPr>
              <a:defRPr sz="6400">
                <a:solidFill>
                  <a:schemeClr val="tx1">
                    <a:lumMod val="75000"/>
                    <a:lumOff val="25000"/>
                  </a:schemeClr>
                </a:solidFill>
              </a:defRPr>
            </a:lvl3pPr>
            <a:lvl4pPr>
              <a:defRPr sz="6400">
                <a:solidFill>
                  <a:schemeClr val="tx1">
                    <a:lumMod val="75000"/>
                    <a:lumOff val="25000"/>
                  </a:schemeClr>
                </a:solidFill>
              </a:defRPr>
            </a:lvl4pPr>
            <a:lvl5pPr>
              <a:defRPr sz="64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32378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image" Target="../media/image2.png"/><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image" Target="../media/image1.png"/><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theme" Target="../theme/theme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10"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32918400" cy="21945600"/>
          </a:xfrm>
          <a:prstGeom prst="rect">
            <a:avLst/>
          </a:prstGeom>
        </p:spPr>
      </p:pic>
      <p:sp>
        <p:nvSpPr>
          <p:cNvPr id="18" name="Title Placeholder 17"/>
          <p:cNvSpPr>
            <a:spLocks noGrp="1"/>
          </p:cNvSpPr>
          <p:nvPr>
            <p:ph type="title"/>
          </p:nvPr>
        </p:nvSpPr>
        <p:spPr>
          <a:xfrm>
            <a:off x="1645920" y="1341120"/>
            <a:ext cx="24688800" cy="816864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19" name="Text Placeholder 18"/>
          <p:cNvSpPr>
            <a:spLocks noGrp="1"/>
          </p:cNvSpPr>
          <p:nvPr>
            <p:ph type="body" idx="1"/>
          </p:nvPr>
        </p:nvSpPr>
        <p:spPr>
          <a:xfrm>
            <a:off x="1645920" y="10241280"/>
            <a:ext cx="24688800" cy="4998720"/>
          </a:xfrm>
          <a:prstGeom prst="rect">
            <a:avLst/>
          </a:prstGeom>
        </p:spPr>
        <p:txBody>
          <a:bodyPr vert="horz" lIns="91440" tIns="45720" rIns="91440" bIns="45720" rtlCol="0">
            <a:normAutofit/>
          </a:bodyPr>
          <a:lstStyle/>
          <a:p>
            <a:pPr lvl="0"/>
            <a:r>
              <a:rPr lang="en-US" dirty="0"/>
              <a:t>Click to edit Master text styles</a:t>
            </a:r>
          </a:p>
        </p:txBody>
      </p:sp>
      <p:sp>
        <p:nvSpPr>
          <p:cNvPr id="20" name="Footer Placeholder 19"/>
          <p:cNvSpPr>
            <a:spLocks noGrp="1"/>
          </p:cNvSpPr>
          <p:nvPr>
            <p:ph type="ftr" sz="quarter" idx="3"/>
          </p:nvPr>
        </p:nvSpPr>
        <p:spPr>
          <a:xfrm>
            <a:off x="445774" y="20340321"/>
            <a:ext cx="11378567" cy="1168400"/>
          </a:xfrm>
          <a:prstGeom prst="rect">
            <a:avLst/>
          </a:prstGeom>
        </p:spPr>
        <p:txBody>
          <a:bodyPr vert="horz" lIns="91440" tIns="45720" rIns="91440" bIns="45720" rtlCol="0" anchor="ctr"/>
          <a:lstStyle>
            <a:lvl1pPr algn="l">
              <a:defRPr sz="3200">
                <a:solidFill>
                  <a:schemeClr val="bg1"/>
                </a:solidFill>
              </a:defRPr>
            </a:lvl1pPr>
          </a:lstStyle>
          <a:p>
            <a:endParaRPr lang="en-US" dirty="0"/>
          </a:p>
        </p:txBody>
      </p:sp>
      <p:pic>
        <p:nvPicPr>
          <p:cNvPr id="58" name="Picture 6"/>
          <p:cNvPicPr>
            <a:picLocks noChangeAspect="1"/>
          </p:cNvPicPr>
          <p:nvPr userDrawn="1"/>
        </p:nvPicPr>
        <p:blipFill>
          <a:blip r:embed="rId11"/>
          <a:srcRect/>
          <a:stretch>
            <a:fillRect/>
          </a:stretch>
        </p:blipFill>
        <p:spPr bwMode="auto">
          <a:xfrm>
            <a:off x="16413480" y="10932161"/>
            <a:ext cx="68580" cy="10160"/>
          </a:xfrm>
          <a:prstGeom prst="rect">
            <a:avLst/>
          </a:prstGeom>
          <a:noFill/>
          <a:ln w="9525">
            <a:noFill/>
            <a:miter lim="800000"/>
            <a:headEnd/>
            <a:tailEnd/>
          </a:ln>
        </p:spPr>
      </p:pic>
      <p:pic>
        <p:nvPicPr>
          <p:cNvPr id="24" name="Picture 18"/>
          <p:cNvPicPr>
            <a:picLocks noChangeAspect="1"/>
          </p:cNvPicPr>
          <p:nvPr userDrawn="1"/>
        </p:nvPicPr>
        <p:blipFill rotWithShape="1">
          <a:blip r:embed="rId12" cstate="email">
            <a:extLst>
              <a:ext uri="{28A0092B-C50C-407E-A947-70E740481C1C}">
                <a14:useLocalDpi xmlns:a14="http://schemas.microsoft.com/office/drawing/2010/main"/>
              </a:ext>
            </a:extLst>
          </a:blip>
          <a:srcRect/>
          <a:stretch/>
        </p:blipFill>
        <p:spPr bwMode="auto">
          <a:xfrm>
            <a:off x="26334721" y="16907147"/>
            <a:ext cx="5743574" cy="4744720"/>
          </a:xfrm>
          <a:prstGeom prst="rect">
            <a:avLst/>
          </a:prstGeom>
          <a:noFill/>
          <a:ln w="9525">
            <a:noFill/>
            <a:miter lim="800000"/>
            <a:headEnd/>
            <a:tailEnd/>
          </a:ln>
        </p:spPr>
      </p:pic>
      <p:pic>
        <p:nvPicPr>
          <p:cNvPr id="39" name="Picture 3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3119805" y="18019609"/>
            <a:ext cx="4311047" cy="2904912"/>
          </a:xfrm>
          <a:prstGeom prst="rect">
            <a:avLst/>
          </a:prstGeom>
        </p:spPr>
      </p:pic>
    </p:spTree>
    <p:extLst>
      <p:ext uri="{BB962C8B-B14F-4D97-AF65-F5344CB8AC3E}">
        <p14:creationId xmlns:p14="http://schemas.microsoft.com/office/powerpoint/2010/main" val="2919789318"/>
      </p:ext>
    </p:extLst>
  </p:cSld>
  <p:clrMap bg1="lt1" tx1="dk1" bg2="lt2" tx2="dk2" accent1="accent1" accent2="accent2" accent3="accent3" accent4="accent4" accent5="accent5" accent6="accent6" hlink="hlink" folHlink="folHlink"/>
  <p:sldLayoutIdLst>
    <p:sldLayoutId id="2147484251" r:id="rId1"/>
    <p:sldLayoutId id="2147484296" r:id="rId2"/>
    <p:sldLayoutId id="2147484252" r:id="rId3"/>
    <p:sldLayoutId id="2147484297" r:id="rId4"/>
    <p:sldLayoutId id="2147484253" r:id="rId5"/>
    <p:sldLayoutId id="2147484298" r:id="rId6"/>
    <p:sldLayoutId id="2147484254" r:id="rId7"/>
    <p:sldLayoutId id="2147484299" r:id="rId8"/>
  </p:sldLayoutIdLst>
  <p:hf sldNum="0" hdr="0" ftr="0" dt="0"/>
  <p:txStyles>
    <p:titleStyle>
      <a:lvl1pPr algn="l" defTabSz="2926372" rtl="0" eaLnBrk="1" latinLnBrk="0" hangingPunct="1">
        <a:lnSpc>
          <a:spcPct val="100000"/>
        </a:lnSpc>
        <a:spcBef>
          <a:spcPct val="0"/>
        </a:spcBef>
        <a:buNone/>
        <a:defRPr sz="11522"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2926372" rtl="0" eaLnBrk="1" latinLnBrk="0" hangingPunct="1">
        <a:lnSpc>
          <a:spcPct val="90000"/>
        </a:lnSpc>
        <a:spcBef>
          <a:spcPts val="3200"/>
        </a:spcBef>
        <a:buFont typeface="Arial" panose="020B0604020202020204" pitchFamily="34" charset="0"/>
        <a:buNone/>
        <a:defRPr sz="6400" kern="1200">
          <a:solidFill>
            <a:schemeClr val="tx1"/>
          </a:solidFill>
          <a:latin typeface="Arial" panose="020B0604020202020204" pitchFamily="34" charset="0"/>
          <a:ea typeface="+mn-ea"/>
          <a:cs typeface="Arial" panose="020B0604020202020204" pitchFamily="34" charset="0"/>
        </a:defRPr>
      </a:lvl1pPr>
      <a:lvl2pPr marL="2194780" indent="-731594" algn="l" defTabSz="2926372" rtl="0" eaLnBrk="1" latinLnBrk="0" hangingPunct="1">
        <a:lnSpc>
          <a:spcPct val="90000"/>
        </a:lnSpc>
        <a:spcBef>
          <a:spcPts val="1600"/>
        </a:spcBef>
        <a:buFont typeface="Arial" panose="020B0604020202020204" pitchFamily="34" charset="0"/>
        <a:buChar char="•"/>
        <a:defRPr sz="6400" kern="1200">
          <a:solidFill>
            <a:schemeClr val="tx1"/>
          </a:solidFill>
          <a:latin typeface="Arial" panose="020B0604020202020204" pitchFamily="34" charset="0"/>
          <a:ea typeface="+mn-ea"/>
          <a:cs typeface="Arial" panose="020B0604020202020204" pitchFamily="34" charset="0"/>
        </a:defRPr>
      </a:lvl2pPr>
      <a:lvl3pPr marL="3657966" indent="-731594" algn="l" defTabSz="2926372" rtl="0" eaLnBrk="1" latinLnBrk="0" hangingPunct="1">
        <a:lnSpc>
          <a:spcPct val="90000"/>
        </a:lnSpc>
        <a:spcBef>
          <a:spcPts val="1600"/>
        </a:spcBef>
        <a:buFont typeface="Arial" panose="020B0604020202020204" pitchFamily="34" charset="0"/>
        <a:buChar char="•"/>
        <a:defRPr sz="6400" kern="1200">
          <a:solidFill>
            <a:schemeClr val="tx1"/>
          </a:solidFill>
          <a:latin typeface="Arial" panose="020B0604020202020204" pitchFamily="34" charset="0"/>
          <a:ea typeface="+mn-ea"/>
          <a:cs typeface="Arial" panose="020B0604020202020204" pitchFamily="34" charset="0"/>
        </a:defRPr>
      </a:lvl3pPr>
      <a:lvl4pPr marL="5121152" indent="-731594" algn="l" defTabSz="2926372" rtl="0" eaLnBrk="1" latinLnBrk="0" hangingPunct="1">
        <a:lnSpc>
          <a:spcPct val="90000"/>
        </a:lnSpc>
        <a:spcBef>
          <a:spcPts val="1600"/>
        </a:spcBef>
        <a:buFont typeface="Arial" panose="020B0604020202020204" pitchFamily="34" charset="0"/>
        <a:buChar char="•"/>
        <a:defRPr sz="6400" kern="1200">
          <a:solidFill>
            <a:schemeClr val="tx1"/>
          </a:solidFill>
          <a:latin typeface="Arial" panose="020B0604020202020204" pitchFamily="34" charset="0"/>
          <a:ea typeface="+mn-ea"/>
          <a:cs typeface="Arial" panose="020B0604020202020204" pitchFamily="34" charset="0"/>
        </a:defRPr>
      </a:lvl4pPr>
      <a:lvl5pPr marL="6584339" indent="-731594" algn="l" defTabSz="2926372" rtl="0" eaLnBrk="1" latinLnBrk="0" hangingPunct="1">
        <a:lnSpc>
          <a:spcPct val="90000"/>
        </a:lnSpc>
        <a:spcBef>
          <a:spcPts val="1600"/>
        </a:spcBef>
        <a:buFont typeface="Arial" panose="020B0604020202020204" pitchFamily="34" charset="0"/>
        <a:buChar char="•"/>
        <a:defRPr sz="6400" kern="1200">
          <a:solidFill>
            <a:schemeClr val="tx1"/>
          </a:solidFill>
          <a:latin typeface="Arial" panose="020B0604020202020204" pitchFamily="34" charset="0"/>
          <a:ea typeface="+mn-ea"/>
          <a:cs typeface="Arial" panose="020B0604020202020204" pitchFamily="34" charset="0"/>
        </a:defRPr>
      </a:lvl5pPr>
      <a:lvl6pPr marL="8047524" indent="-731594" algn="l" defTabSz="2926372"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10711" indent="-731594" algn="l" defTabSz="2926372"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3898" indent="-731594" algn="l" defTabSz="2926372"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7084" indent="-731594" algn="l" defTabSz="2926372"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372" rtl="0" eaLnBrk="1" latinLnBrk="0" hangingPunct="1">
        <a:defRPr sz="5760" kern="1200">
          <a:solidFill>
            <a:schemeClr val="tx1"/>
          </a:solidFill>
          <a:latin typeface="+mn-lt"/>
          <a:ea typeface="+mn-ea"/>
          <a:cs typeface="+mn-cs"/>
        </a:defRPr>
      </a:lvl1pPr>
      <a:lvl2pPr marL="1463186" algn="l" defTabSz="2926372" rtl="0" eaLnBrk="1" latinLnBrk="0" hangingPunct="1">
        <a:defRPr sz="5760" kern="1200">
          <a:solidFill>
            <a:schemeClr val="tx1"/>
          </a:solidFill>
          <a:latin typeface="+mn-lt"/>
          <a:ea typeface="+mn-ea"/>
          <a:cs typeface="+mn-cs"/>
        </a:defRPr>
      </a:lvl2pPr>
      <a:lvl3pPr marL="2926372" algn="l" defTabSz="2926372" rtl="0" eaLnBrk="1" latinLnBrk="0" hangingPunct="1">
        <a:defRPr sz="5760" kern="1200">
          <a:solidFill>
            <a:schemeClr val="tx1"/>
          </a:solidFill>
          <a:latin typeface="+mn-lt"/>
          <a:ea typeface="+mn-ea"/>
          <a:cs typeface="+mn-cs"/>
        </a:defRPr>
      </a:lvl3pPr>
      <a:lvl4pPr marL="4389559" algn="l" defTabSz="2926372" rtl="0" eaLnBrk="1" latinLnBrk="0" hangingPunct="1">
        <a:defRPr sz="5760" kern="1200">
          <a:solidFill>
            <a:schemeClr val="tx1"/>
          </a:solidFill>
          <a:latin typeface="+mn-lt"/>
          <a:ea typeface="+mn-ea"/>
          <a:cs typeface="+mn-cs"/>
        </a:defRPr>
      </a:lvl4pPr>
      <a:lvl5pPr marL="5852746" algn="l" defTabSz="2926372" rtl="0" eaLnBrk="1" latinLnBrk="0" hangingPunct="1">
        <a:defRPr sz="5760" kern="1200">
          <a:solidFill>
            <a:schemeClr val="tx1"/>
          </a:solidFill>
          <a:latin typeface="+mn-lt"/>
          <a:ea typeface="+mn-ea"/>
          <a:cs typeface="+mn-cs"/>
        </a:defRPr>
      </a:lvl5pPr>
      <a:lvl6pPr marL="7315932" algn="l" defTabSz="2926372" rtl="0" eaLnBrk="1" latinLnBrk="0" hangingPunct="1">
        <a:defRPr sz="5760" kern="1200">
          <a:solidFill>
            <a:schemeClr val="tx1"/>
          </a:solidFill>
          <a:latin typeface="+mn-lt"/>
          <a:ea typeface="+mn-ea"/>
          <a:cs typeface="+mn-cs"/>
        </a:defRPr>
      </a:lvl6pPr>
      <a:lvl7pPr marL="8779118" algn="l" defTabSz="2926372" rtl="0" eaLnBrk="1" latinLnBrk="0" hangingPunct="1">
        <a:defRPr sz="5760" kern="1200">
          <a:solidFill>
            <a:schemeClr val="tx1"/>
          </a:solidFill>
          <a:latin typeface="+mn-lt"/>
          <a:ea typeface="+mn-ea"/>
          <a:cs typeface="+mn-cs"/>
        </a:defRPr>
      </a:lvl7pPr>
      <a:lvl8pPr marL="10242304" algn="l" defTabSz="2926372" rtl="0" eaLnBrk="1" latinLnBrk="0" hangingPunct="1">
        <a:defRPr sz="5760" kern="1200">
          <a:solidFill>
            <a:schemeClr val="tx1"/>
          </a:solidFill>
          <a:latin typeface="+mn-lt"/>
          <a:ea typeface="+mn-ea"/>
          <a:cs typeface="+mn-cs"/>
        </a:defRPr>
      </a:lvl8pPr>
      <a:lvl9pPr marL="11705491" algn="l" defTabSz="2926372" rtl="0" eaLnBrk="1" latinLnBrk="0" hangingPunct="1">
        <a:defRPr sz="5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037" userDrawn="1">
          <p15:clr>
            <a:srgbClr val="5ACBF0"/>
          </p15:clr>
        </p15:guide>
        <p15:guide id="2" pos="16589"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5"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32918400" cy="21945600"/>
          </a:xfrm>
          <a:prstGeom prst="rect">
            <a:avLst/>
          </a:prstGeom>
        </p:spPr>
      </p:pic>
      <p:sp>
        <p:nvSpPr>
          <p:cNvPr id="4099" name="Title Placeholder 1"/>
          <p:cNvSpPr>
            <a:spLocks noGrp="1"/>
          </p:cNvSpPr>
          <p:nvPr>
            <p:ph type="title"/>
          </p:nvPr>
        </p:nvSpPr>
        <p:spPr bwMode="auto">
          <a:xfrm>
            <a:off x="1097280" y="878841"/>
            <a:ext cx="30175200" cy="258064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1097280" y="3948585"/>
            <a:ext cx="30175200" cy="150709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115950" y="20705367"/>
            <a:ext cx="10441304" cy="695977"/>
          </a:xfrm>
          <a:prstGeom prst="rect">
            <a:avLst/>
          </a:prstGeom>
        </p:spPr>
        <p:txBody>
          <a:bodyPr vert="horz" lIns="91440" tIns="45720" rIns="91440" bIns="45720" rtlCol="0" anchor="ctr"/>
          <a:lstStyle>
            <a:lvl1pPr algn="l" fontAlgn="auto">
              <a:spcBef>
                <a:spcPts val="0"/>
              </a:spcBef>
              <a:spcAft>
                <a:spcPts val="0"/>
              </a:spcAft>
              <a:defRPr sz="3200">
                <a:solidFill>
                  <a:schemeClr val="tx1">
                    <a:tint val="75000"/>
                  </a:schemeClr>
                </a:solidFill>
                <a:latin typeface="Arial" pitchFamily="34" charset="0"/>
                <a:ea typeface="+mn-ea"/>
                <a:cs typeface="Arial" pitchFamily="34" charset="0"/>
              </a:defRPr>
            </a:lvl1pPr>
          </a:lstStyle>
          <a:p>
            <a:pPr>
              <a:defRPr/>
            </a:pPr>
            <a:endParaRPr lang="en-US" dirty="0"/>
          </a:p>
        </p:txBody>
      </p:sp>
      <p:pic>
        <p:nvPicPr>
          <p:cNvPr id="1033" name="Picture 6"/>
          <p:cNvPicPr>
            <a:picLocks noChangeAspect="1"/>
          </p:cNvPicPr>
          <p:nvPr/>
        </p:nvPicPr>
        <p:blipFill>
          <a:blip r:embed="rId26"/>
          <a:srcRect/>
          <a:stretch>
            <a:fillRect/>
          </a:stretch>
        </p:blipFill>
        <p:spPr bwMode="auto">
          <a:xfrm>
            <a:off x="16413480" y="10932161"/>
            <a:ext cx="68580" cy="10160"/>
          </a:xfrm>
          <a:prstGeom prst="rect">
            <a:avLst/>
          </a:prstGeom>
          <a:noFill/>
          <a:ln w="9525">
            <a:noFill/>
            <a:miter lim="800000"/>
            <a:headEnd/>
            <a:tailEnd/>
          </a:ln>
        </p:spPr>
      </p:pic>
    </p:spTree>
    <p:extLst>
      <p:ext uri="{BB962C8B-B14F-4D97-AF65-F5344CB8AC3E}">
        <p14:creationId xmlns:p14="http://schemas.microsoft.com/office/powerpoint/2010/main" val="350681320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 id="2147484289" r:id="rId17"/>
    <p:sldLayoutId id="2147484290" r:id="rId18"/>
    <p:sldLayoutId id="2147484291" r:id="rId19"/>
    <p:sldLayoutId id="2147484292" r:id="rId20"/>
    <p:sldLayoutId id="2147484293" r:id="rId21"/>
    <p:sldLayoutId id="2147484300" r:id="rId22"/>
    <p:sldLayoutId id="2147484294" r:id="rId23"/>
  </p:sldLayoutIdLst>
  <p:hf sldNum="0" hdr="0" ftr="0" dt="0"/>
  <p:txStyles>
    <p:titleStyle>
      <a:lvl1pPr algn="l" rtl="0" eaLnBrk="1" fontAlgn="base" hangingPunct="1">
        <a:spcBef>
          <a:spcPct val="0"/>
        </a:spcBef>
        <a:spcAft>
          <a:spcPct val="0"/>
        </a:spcAft>
        <a:defRPr sz="768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768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768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768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7680" b="1">
          <a:solidFill>
            <a:srgbClr val="978473"/>
          </a:solidFill>
          <a:latin typeface="Arial" charset="0"/>
          <a:ea typeface="ＭＳ Ｐゴシック" charset="0"/>
          <a:cs typeface="Arial" charset="0"/>
        </a:defRPr>
      </a:lvl5pPr>
      <a:lvl6pPr marL="1463186" algn="l" rtl="0" eaLnBrk="1" fontAlgn="base" hangingPunct="1">
        <a:spcBef>
          <a:spcPct val="0"/>
        </a:spcBef>
        <a:spcAft>
          <a:spcPct val="0"/>
        </a:spcAft>
        <a:defRPr sz="14082">
          <a:solidFill>
            <a:schemeClr val="tx1"/>
          </a:solidFill>
          <a:latin typeface="Arial" charset="0"/>
          <a:cs typeface="Arial" charset="0"/>
        </a:defRPr>
      </a:lvl6pPr>
      <a:lvl7pPr marL="2926372" algn="l" rtl="0" eaLnBrk="1" fontAlgn="base" hangingPunct="1">
        <a:spcBef>
          <a:spcPct val="0"/>
        </a:spcBef>
        <a:spcAft>
          <a:spcPct val="0"/>
        </a:spcAft>
        <a:defRPr sz="14082">
          <a:solidFill>
            <a:schemeClr val="tx1"/>
          </a:solidFill>
          <a:latin typeface="Arial" charset="0"/>
          <a:cs typeface="Arial" charset="0"/>
        </a:defRPr>
      </a:lvl7pPr>
      <a:lvl8pPr marL="4389559" algn="l" rtl="0" eaLnBrk="1" fontAlgn="base" hangingPunct="1">
        <a:spcBef>
          <a:spcPct val="0"/>
        </a:spcBef>
        <a:spcAft>
          <a:spcPct val="0"/>
        </a:spcAft>
        <a:defRPr sz="14082">
          <a:solidFill>
            <a:schemeClr val="tx1"/>
          </a:solidFill>
          <a:latin typeface="Arial" charset="0"/>
          <a:cs typeface="Arial" charset="0"/>
        </a:defRPr>
      </a:lvl8pPr>
      <a:lvl9pPr marL="5852746" algn="l" rtl="0" eaLnBrk="1" fontAlgn="base" hangingPunct="1">
        <a:spcBef>
          <a:spcPct val="0"/>
        </a:spcBef>
        <a:spcAft>
          <a:spcPct val="0"/>
        </a:spcAft>
        <a:defRPr sz="14082">
          <a:solidFill>
            <a:schemeClr val="tx1"/>
          </a:solidFill>
          <a:latin typeface="Arial" charset="0"/>
          <a:cs typeface="Arial" charset="0"/>
        </a:defRPr>
      </a:lvl9pPr>
    </p:titleStyle>
    <p:bodyStyle>
      <a:lvl1pPr marL="1097390" indent="-1097390" algn="l" rtl="0" eaLnBrk="1" fontAlgn="base" hangingPunct="1">
        <a:spcBef>
          <a:spcPts val="960"/>
        </a:spcBef>
        <a:spcAft>
          <a:spcPct val="0"/>
        </a:spcAft>
        <a:buFont typeface="Arial" pitchFamily="34" charset="0"/>
        <a:defRPr sz="7680" kern="1200">
          <a:solidFill>
            <a:schemeClr val="tx1">
              <a:lumMod val="75000"/>
              <a:lumOff val="25000"/>
            </a:schemeClr>
          </a:solidFill>
          <a:latin typeface="Arial" pitchFamily="34" charset="0"/>
          <a:ea typeface="ＭＳ Ｐゴシック" charset="0"/>
          <a:cs typeface="Arial" pitchFamily="34" charset="0"/>
        </a:defRPr>
      </a:lvl1pPr>
      <a:lvl2pPr marL="1646084" indent="-914492" algn="l" rtl="0" eaLnBrk="1" fontAlgn="base" hangingPunct="1">
        <a:spcBef>
          <a:spcPts val="960"/>
        </a:spcBef>
        <a:spcAft>
          <a:spcPct val="0"/>
        </a:spcAft>
        <a:buFont typeface="Arial" pitchFamily="34" charset="0"/>
        <a:buChar char="–"/>
        <a:defRPr sz="7680" kern="1200">
          <a:solidFill>
            <a:schemeClr val="tx1">
              <a:lumMod val="75000"/>
              <a:lumOff val="25000"/>
            </a:schemeClr>
          </a:solidFill>
          <a:latin typeface="Arial" pitchFamily="34" charset="0"/>
          <a:ea typeface="Arial" charset="0"/>
          <a:cs typeface="Arial" pitchFamily="34" charset="0"/>
        </a:defRPr>
      </a:lvl2pPr>
      <a:lvl3pPr marL="2926372" indent="-731594" algn="l" rtl="0" eaLnBrk="1" fontAlgn="base" hangingPunct="1">
        <a:spcBef>
          <a:spcPts val="960"/>
        </a:spcBef>
        <a:spcAft>
          <a:spcPct val="0"/>
        </a:spcAft>
        <a:buFont typeface="Arial" pitchFamily="34" charset="0"/>
        <a:buChar char="•"/>
        <a:defRPr sz="6400" kern="1200">
          <a:solidFill>
            <a:schemeClr val="tx1">
              <a:lumMod val="75000"/>
              <a:lumOff val="25000"/>
            </a:schemeClr>
          </a:solidFill>
          <a:latin typeface="Arial" pitchFamily="34" charset="0"/>
          <a:ea typeface="Arial" charset="0"/>
          <a:cs typeface="Arial" pitchFamily="34" charset="0"/>
        </a:defRPr>
      </a:lvl3pPr>
      <a:lvl4pPr marL="4389559" indent="-731594" algn="l" rtl="0" eaLnBrk="1" fontAlgn="base" hangingPunct="1">
        <a:spcBef>
          <a:spcPts val="960"/>
        </a:spcBef>
        <a:spcAft>
          <a:spcPct val="0"/>
        </a:spcAft>
        <a:buFont typeface="Arial" pitchFamily="34" charset="0"/>
        <a:buChar char="–"/>
        <a:defRPr sz="6400" kern="1200">
          <a:solidFill>
            <a:schemeClr val="tx1">
              <a:lumMod val="75000"/>
              <a:lumOff val="25000"/>
            </a:schemeClr>
          </a:solidFill>
          <a:latin typeface="Arial" pitchFamily="34" charset="0"/>
          <a:ea typeface="Arial" charset="0"/>
          <a:cs typeface="Arial" pitchFamily="34" charset="0"/>
        </a:defRPr>
      </a:lvl4pPr>
      <a:lvl5pPr marL="5852746" indent="-731594" algn="l" rtl="0" eaLnBrk="1" fontAlgn="base" hangingPunct="1">
        <a:spcBef>
          <a:spcPts val="960"/>
        </a:spcBef>
        <a:spcAft>
          <a:spcPct val="0"/>
        </a:spcAft>
        <a:buFont typeface="Arial" pitchFamily="34" charset="0"/>
        <a:buChar char="»"/>
        <a:defRPr sz="6400" kern="1200">
          <a:solidFill>
            <a:schemeClr val="tx1">
              <a:lumMod val="75000"/>
              <a:lumOff val="25000"/>
            </a:schemeClr>
          </a:solidFill>
          <a:latin typeface="Arial" pitchFamily="34" charset="0"/>
          <a:ea typeface="Arial" charset="0"/>
          <a:cs typeface="Arial" pitchFamily="34" charset="0"/>
        </a:defRPr>
      </a:lvl5pPr>
      <a:lvl6pPr marL="8047524"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6pPr>
      <a:lvl7pPr marL="9510711"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7pPr>
      <a:lvl8pPr marL="10973898"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8pPr>
      <a:lvl9pPr marL="12437084"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9pPr>
    </p:bodyStyle>
    <p:otherStyle>
      <a:defPPr>
        <a:defRPr lang="en-US"/>
      </a:defPPr>
      <a:lvl1pPr marL="0" algn="l" defTabSz="2926372" rtl="0" eaLnBrk="1" latinLnBrk="0" hangingPunct="1">
        <a:defRPr sz="5760" kern="1200">
          <a:solidFill>
            <a:schemeClr val="tx1"/>
          </a:solidFill>
          <a:latin typeface="+mn-lt"/>
          <a:ea typeface="+mn-ea"/>
          <a:cs typeface="+mn-cs"/>
        </a:defRPr>
      </a:lvl1pPr>
      <a:lvl2pPr marL="1463186" algn="l" defTabSz="2926372" rtl="0" eaLnBrk="1" latinLnBrk="0" hangingPunct="1">
        <a:defRPr sz="5760" kern="1200">
          <a:solidFill>
            <a:schemeClr val="tx1"/>
          </a:solidFill>
          <a:latin typeface="+mn-lt"/>
          <a:ea typeface="+mn-ea"/>
          <a:cs typeface="+mn-cs"/>
        </a:defRPr>
      </a:lvl2pPr>
      <a:lvl3pPr marL="2926372" algn="l" defTabSz="2926372" rtl="0" eaLnBrk="1" latinLnBrk="0" hangingPunct="1">
        <a:defRPr sz="5760" kern="1200">
          <a:solidFill>
            <a:schemeClr val="tx1"/>
          </a:solidFill>
          <a:latin typeface="+mn-lt"/>
          <a:ea typeface="+mn-ea"/>
          <a:cs typeface="+mn-cs"/>
        </a:defRPr>
      </a:lvl3pPr>
      <a:lvl4pPr marL="4389559" algn="l" defTabSz="2926372" rtl="0" eaLnBrk="1" latinLnBrk="0" hangingPunct="1">
        <a:defRPr sz="5760" kern="1200">
          <a:solidFill>
            <a:schemeClr val="tx1"/>
          </a:solidFill>
          <a:latin typeface="+mn-lt"/>
          <a:ea typeface="+mn-ea"/>
          <a:cs typeface="+mn-cs"/>
        </a:defRPr>
      </a:lvl4pPr>
      <a:lvl5pPr marL="5852746" algn="l" defTabSz="2926372" rtl="0" eaLnBrk="1" latinLnBrk="0" hangingPunct="1">
        <a:defRPr sz="5760" kern="1200">
          <a:solidFill>
            <a:schemeClr val="tx1"/>
          </a:solidFill>
          <a:latin typeface="+mn-lt"/>
          <a:ea typeface="+mn-ea"/>
          <a:cs typeface="+mn-cs"/>
        </a:defRPr>
      </a:lvl5pPr>
      <a:lvl6pPr marL="7315932" algn="l" defTabSz="2926372" rtl="0" eaLnBrk="1" latinLnBrk="0" hangingPunct="1">
        <a:defRPr sz="5760" kern="1200">
          <a:solidFill>
            <a:schemeClr val="tx1"/>
          </a:solidFill>
          <a:latin typeface="+mn-lt"/>
          <a:ea typeface="+mn-ea"/>
          <a:cs typeface="+mn-cs"/>
        </a:defRPr>
      </a:lvl6pPr>
      <a:lvl7pPr marL="8779118" algn="l" defTabSz="2926372" rtl="0" eaLnBrk="1" latinLnBrk="0" hangingPunct="1">
        <a:defRPr sz="5760" kern="1200">
          <a:solidFill>
            <a:schemeClr val="tx1"/>
          </a:solidFill>
          <a:latin typeface="+mn-lt"/>
          <a:ea typeface="+mn-ea"/>
          <a:cs typeface="+mn-cs"/>
        </a:defRPr>
      </a:lvl7pPr>
      <a:lvl8pPr marL="10242304" algn="l" defTabSz="2926372" rtl="0" eaLnBrk="1" latinLnBrk="0" hangingPunct="1">
        <a:defRPr sz="5760" kern="1200">
          <a:solidFill>
            <a:schemeClr val="tx1"/>
          </a:solidFill>
          <a:latin typeface="+mn-lt"/>
          <a:ea typeface="+mn-ea"/>
          <a:cs typeface="+mn-cs"/>
        </a:defRPr>
      </a:lvl8pPr>
      <a:lvl9pPr marL="11705491" algn="l" defTabSz="2926372" rtl="0" eaLnBrk="1" latinLnBrk="0" hangingPunct="1">
        <a:defRPr sz="5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2" userDrawn="1">
          <p15:clr>
            <a:srgbClr val="5ACBF0"/>
          </p15:clr>
        </p15:guide>
        <p15:guide id="2" pos="19700"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4"/>
            <a:ext cx="28392120" cy="42418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63140" y="5842002"/>
            <a:ext cx="28392120" cy="139242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63140" y="20340321"/>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10904220" y="20340321"/>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3248620" y="20340321"/>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9D88EFF4-438D-4BDD-9843-337DFC85C67B}" type="slidenum">
              <a:rPr lang="en-US" smtClean="0"/>
              <a:t>‹#›</a:t>
            </a:fld>
            <a:endParaRPr lang="en-US" dirty="0"/>
          </a:p>
        </p:txBody>
      </p:sp>
    </p:spTree>
    <p:extLst>
      <p:ext uri="{BB962C8B-B14F-4D97-AF65-F5344CB8AC3E}">
        <p14:creationId xmlns:p14="http://schemas.microsoft.com/office/powerpoint/2010/main" val="295162175"/>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hf sldNum="0" hdr="0" ftr="0" dt="0"/>
  <p:txStyles>
    <p:titleStyle>
      <a:lvl1pPr algn="l" defTabSz="2926372" rtl="0" eaLnBrk="1" latinLnBrk="0" hangingPunct="1">
        <a:lnSpc>
          <a:spcPct val="90000"/>
        </a:lnSpc>
        <a:spcBef>
          <a:spcPct val="0"/>
        </a:spcBef>
        <a:buNone/>
        <a:defRPr sz="14082" kern="1200">
          <a:solidFill>
            <a:schemeClr val="tx1"/>
          </a:solidFill>
          <a:latin typeface="+mj-lt"/>
          <a:ea typeface="+mj-ea"/>
          <a:cs typeface="+mj-cs"/>
        </a:defRPr>
      </a:lvl1pPr>
    </p:titleStyle>
    <p:bodyStyle>
      <a:lvl1pPr marL="731594" indent="-731594" algn="l" defTabSz="2926372"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780" indent="-731594" algn="l" defTabSz="2926372"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966" indent="-731594" algn="l" defTabSz="2926372"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1152" indent="-731594" algn="l" defTabSz="2926372"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4339" indent="-731594" algn="l" defTabSz="2926372"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7524" indent="-731594" algn="l" defTabSz="2926372"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10711" indent="-731594" algn="l" defTabSz="2926372"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3898" indent="-731594" algn="l" defTabSz="2926372"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7084" indent="-731594" algn="l" defTabSz="2926372"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372" rtl="0" eaLnBrk="1" latinLnBrk="0" hangingPunct="1">
        <a:defRPr sz="5760" kern="1200">
          <a:solidFill>
            <a:schemeClr val="tx1"/>
          </a:solidFill>
          <a:latin typeface="+mn-lt"/>
          <a:ea typeface="+mn-ea"/>
          <a:cs typeface="+mn-cs"/>
        </a:defRPr>
      </a:lvl1pPr>
      <a:lvl2pPr marL="1463186" algn="l" defTabSz="2926372" rtl="0" eaLnBrk="1" latinLnBrk="0" hangingPunct="1">
        <a:defRPr sz="5760" kern="1200">
          <a:solidFill>
            <a:schemeClr val="tx1"/>
          </a:solidFill>
          <a:latin typeface="+mn-lt"/>
          <a:ea typeface="+mn-ea"/>
          <a:cs typeface="+mn-cs"/>
        </a:defRPr>
      </a:lvl2pPr>
      <a:lvl3pPr marL="2926372" algn="l" defTabSz="2926372" rtl="0" eaLnBrk="1" latinLnBrk="0" hangingPunct="1">
        <a:defRPr sz="5760" kern="1200">
          <a:solidFill>
            <a:schemeClr val="tx1"/>
          </a:solidFill>
          <a:latin typeface="+mn-lt"/>
          <a:ea typeface="+mn-ea"/>
          <a:cs typeface="+mn-cs"/>
        </a:defRPr>
      </a:lvl3pPr>
      <a:lvl4pPr marL="4389559" algn="l" defTabSz="2926372" rtl="0" eaLnBrk="1" latinLnBrk="0" hangingPunct="1">
        <a:defRPr sz="5760" kern="1200">
          <a:solidFill>
            <a:schemeClr val="tx1"/>
          </a:solidFill>
          <a:latin typeface="+mn-lt"/>
          <a:ea typeface="+mn-ea"/>
          <a:cs typeface="+mn-cs"/>
        </a:defRPr>
      </a:lvl4pPr>
      <a:lvl5pPr marL="5852746" algn="l" defTabSz="2926372" rtl="0" eaLnBrk="1" latinLnBrk="0" hangingPunct="1">
        <a:defRPr sz="5760" kern="1200">
          <a:solidFill>
            <a:schemeClr val="tx1"/>
          </a:solidFill>
          <a:latin typeface="+mn-lt"/>
          <a:ea typeface="+mn-ea"/>
          <a:cs typeface="+mn-cs"/>
        </a:defRPr>
      </a:lvl5pPr>
      <a:lvl6pPr marL="7315932" algn="l" defTabSz="2926372" rtl="0" eaLnBrk="1" latinLnBrk="0" hangingPunct="1">
        <a:defRPr sz="5760" kern="1200">
          <a:solidFill>
            <a:schemeClr val="tx1"/>
          </a:solidFill>
          <a:latin typeface="+mn-lt"/>
          <a:ea typeface="+mn-ea"/>
          <a:cs typeface="+mn-cs"/>
        </a:defRPr>
      </a:lvl6pPr>
      <a:lvl7pPr marL="8779118" algn="l" defTabSz="2926372" rtl="0" eaLnBrk="1" latinLnBrk="0" hangingPunct="1">
        <a:defRPr sz="5760" kern="1200">
          <a:solidFill>
            <a:schemeClr val="tx1"/>
          </a:solidFill>
          <a:latin typeface="+mn-lt"/>
          <a:ea typeface="+mn-ea"/>
          <a:cs typeface="+mn-cs"/>
        </a:defRPr>
      </a:lvl7pPr>
      <a:lvl8pPr marL="10242304" algn="l" defTabSz="2926372" rtl="0" eaLnBrk="1" latinLnBrk="0" hangingPunct="1">
        <a:defRPr sz="5760" kern="1200">
          <a:solidFill>
            <a:schemeClr val="tx1"/>
          </a:solidFill>
          <a:latin typeface="+mn-lt"/>
          <a:ea typeface="+mn-ea"/>
          <a:cs typeface="+mn-cs"/>
        </a:defRPr>
      </a:lvl8pPr>
      <a:lvl9pPr marL="11705491" algn="l" defTabSz="2926372" rtl="0" eaLnBrk="1" latinLnBrk="0" hangingPunct="1">
        <a:defRPr sz="57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27"/>
          <p:cNvPicPr>
            <a:picLocks noChangeAspect="1"/>
          </p:cNvPicPr>
          <p:nvPr userDrawn="1"/>
        </p:nvPicPr>
        <p:blipFill>
          <a:blip r:embed="rId5" cstate="email">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0" y="0"/>
            <a:ext cx="32918400" cy="2194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userDrawn="1"/>
        </p:nvSpPr>
        <p:spPr>
          <a:xfrm>
            <a:off x="662940" y="472443"/>
            <a:ext cx="31638240" cy="20858480"/>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320" dirty="0">
              <a:solidFill>
                <a:srgbClr val="83847A"/>
              </a:solidFill>
            </a:endParaRPr>
          </a:p>
        </p:txBody>
      </p:sp>
      <p:sp>
        <p:nvSpPr>
          <p:cNvPr id="4099" name="Title Placeholder 1"/>
          <p:cNvSpPr>
            <a:spLocks noGrp="1"/>
          </p:cNvSpPr>
          <p:nvPr>
            <p:ph type="title"/>
          </p:nvPr>
        </p:nvSpPr>
        <p:spPr bwMode="auto">
          <a:xfrm>
            <a:off x="1097280" y="878841"/>
            <a:ext cx="30175200" cy="258064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53" name="Text Placeholder 2"/>
          <p:cNvSpPr>
            <a:spLocks noGrp="1"/>
          </p:cNvSpPr>
          <p:nvPr>
            <p:ph type="body" idx="1"/>
          </p:nvPr>
        </p:nvSpPr>
        <p:spPr bwMode="auto">
          <a:xfrm>
            <a:off x="1097280" y="3947163"/>
            <a:ext cx="30175200" cy="1507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1114426" y="20706082"/>
            <a:ext cx="10441304" cy="695961"/>
          </a:xfrm>
          <a:prstGeom prst="rect">
            <a:avLst/>
          </a:prstGeom>
        </p:spPr>
        <p:txBody>
          <a:bodyPr vert="horz" lIns="91440" tIns="45720" rIns="91440" bIns="45720" rtlCol="0" anchor="ctr"/>
          <a:lstStyle>
            <a:lvl1pPr algn="l" eaLnBrk="1" fontAlgn="auto" hangingPunct="1">
              <a:spcBef>
                <a:spcPts val="0"/>
              </a:spcBef>
              <a:spcAft>
                <a:spcPts val="0"/>
              </a:spcAft>
              <a:defRPr sz="1801">
                <a:solidFill>
                  <a:srgbClr val="83847A">
                    <a:tint val="75000"/>
                  </a:srgbClr>
                </a:solidFill>
                <a:latin typeface="Arial" pitchFamily="34" charset="0"/>
                <a:ea typeface="+mn-ea"/>
                <a:cs typeface="Arial" pitchFamily="34" charset="0"/>
              </a:defRPr>
            </a:lvl1pPr>
          </a:lstStyle>
          <a:p>
            <a:pPr>
              <a:defRPr/>
            </a:pPr>
            <a:endParaRPr lang="en-US" dirty="0"/>
          </a:p>
        </p:txBody>
      </p:sp>
      <p:pic>
        <p:nvPicPr>
          <p:cNvPr id="205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413480" y="10932161"/>
            <a:ext cx="68580" cy="1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790292"/>
      </p:ext>
    </p:extLst>
  </p:cSld>
  <p:clrMap bg1="dk1" tx1="lt1" bg2="dk2" tx2="lt2" accent1="accent1" accent2="accent2" accent3="accent3" accent4="accent4" accent5="accent5" accent6="accent6" hlink="hlink" folHlink="folHlink"/>
  <p:sldLayoutIdLst>
    <p:sldLayoutId id="2147484320" r:id="rId1"/>
    <p:sldLayoutId id="2147484321" r:id="rId2"/>
  </p:sldLayoutIdLst>
  <p:hf sldNum="0" hdr="0" ftr="0" dt="0"/>
  <p:txStyles>
    <p:titleStyle>
      <a:lvl1pPr algn="l" rtl="0" eaLnBrk="0" fontAlgn="base" hangingPunct="0">
        <a:spcBef>
          <a:spcPct val="0"/>
        </a:spcBef>
        <a:spcAft>
          <a:spcPct val="0"/>
        </a:spcAft>
        <a:defRPr sz="4160" b="1" kern="1200" cap="all">
          <a:solidFill>
            <a:srgbClr val="A2A39B"/>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4160" b="1">
          <a:solidFill>
            <a:srgbClr val="A2A39B"/>
          </a:solidFill>
          <a:latin typeface="Arial" charset="0"/>
          <a:ea typeface="ＭＳ Ｐゴシック" charset="0"/>
          <a:cs typeface="Arial" charset="0"/>
        </a:defRPr>
      </a:lvl2pPr>
      <a:lvl3pPr algn="l" rtl="0" eaLnBrk="0" fontAlgn="base" hangingPunct="0">
        <a:spcBef>
          <a:spcPct val="0"/>
        </a:spcBef>
        <a:spcAft>
          <a:spcPct val="0"/>
        </a:spcAft>
        <a:defRPr sz="4160" b="1">
          <a:solidFill>
            <a:srgbClr val="A2A39B"/>
          </a:solidFill>
          <a:latin typeface="Arial" charset="0"/>
          <a:ea typeface="ＭＳ Ｐゴシック" charset="0"/>
          <a:cs typeface="Arial" charset="0"/>
        </a:defRPr>
      </a:lvl3pPr>
      <a:lvl4pPr algn="l" rtl="0" eaLnBrk="0" fontAlgn="base" hangingPunct="0">
        <a:spcBef>
          <a:spcPct val="0"/>
        </a:spcBef>
        <a:spcAft>
          <a:spcPct val="0"/>
        </a:spcAft>
        <a:defRPr sz="4160" b="1">
          <a:solidFill>
            <a:srgbClr val="A2A39B"/>
          </a:solidFill>
          <a:latin typeface="Arial" charset="0"/>
          <a:ea typeface="ＭＳ Ｐゴシック" charset="0"/>
          <a:cs typeface="Arial" charset="0"/>
        </a:defRPr>
      </a:lvl4pPr>
      <a:lvl5pPr algn="l" rtl="0" eaLnBrk="0" fontAlgn="base" hangingPunct="0">
        <a:spcBef>
          <a:spcPct val="0"/>
        </a:spcBef>
        <a:spcAft>
          <a:spcPct val="0"/>
        </a:spcAft>
        <a:defRPr sz="4160" b="1">
          <a:solidFill>
            <a:srgbClr val="A2A39B"/>
          </a:solidFill>
          <a:latin typeface="Arial" charset="0"/>
          <a:ea typeface="ＭＳ Ｐゴシック" charset="0"/>
          <a:cs typeface="Arial" charset="0"/>
        </a:defRPr>
      </a:lvl5pPr>
      <a:lvl6pPr marL="823042" algn="l" rtl="0" eaLnBrk="1" fontAlgn="base" hangingPunct="1">
        <a:spcBef>
          <a:spcPct val="0"/>
        </a:spcBef>
        <a:spcAft>
          <a:spcPct val="0"/>
        </a:spcAft>
        <a:defRPr sz="7920">
          <a:solidFill>
            <a:schemeClr val="tx1"/>
          </a:solidFill>
          <a:latin typeface="Arial" charset="0"/>
          <a:cs typeface="Arial" charset="0"/>
        </a:defRPr>
      </a:lvl6pPr>
      <a:lvl7pPr marL="1646084" algn="l" rtl="0" eaLnBrk="1" fontAlgn="base" hangingPunct="1">
        <a:spcBef>
          <a:spcPct val="0"/>
        </a:spcBef>
        <a:spcAft>
          <a:spcPct val="0"/>
        </a:spcAft>
        <a:defRPr sz="7920">
          <a:solidFill>
            <a:schemeClr val="tx1"/>
          </a:solidFill>
          <a:latin typeface="Arial" charset="0"/>
          <a:cs typeface="Arial" charset="0"/>
        </a:defRPr>
      </a:lvl7pPr>
      <a:lvl8pPr marL="2469127" algn="l" rtl="0" eaLnBrk="1" fontAlgn="base" hangingPunct="1">
        <a:spcBef>
          <a:spcPct val="0"/>
        </a:spcBef>
        <a:spcAft>
          <a:spcPct val="0"/>
        </a:spcAft>
        <a:defRPr sz="7920">
          <a:solidFill>
            <a:schemeClr val="tx1"/>
          </a:solidFill>
          <a:latin typeface="Arial" charset="0"/>
          <a:cs typeface="Arial" charset="0"/>
        </a:defRPr>
      </a:lvl8pPr>
      <a:lvl9pPr marL="3292170" algn="l" rtl="0" eaLnBrk="1" fontAlgn="base" hangingPunct="1">
        <a:spcBef>
          <a:spcPct val="0"/>
        </a:spcBef>
        <a:spcAft>
          <a:spcPct val="0"/>
        </a:spcAft>
        <a:defRPr sz="7920">
          <a:solidFill>
            <a:schemeClr val="tx1"/>
          </a:solidFill>
          <a:latin typeface="Arial" charset="0"/>
          <a:cs typeface="Arial" charset="0"/>
        </a:defRPr>
      </a:lvl9pPr>
    </p:titleStyle>
    <p:bodyStyle>
      <a:lvl1pPr marL="614743" indent="-614743" algn="l" rtl="0" eaLnBrk="0" fontAlgn="base" hangingPunct="0">
        <a:spcBef>
          <a:spcPts val="560"/>
        </a:spcBef>
        <a:spcAft>
          <a:spcPct val="0"/>
        </a:spcAft>
        <a:buFont typeface="Arial" panose="020B0604020202020204" pitchFamily="34" charset="0"/>
        <a:defRPr sz="4160" kern="1200">
          <a:solidFill>
            <a:srgbClr val="A2A39B"/>
          </a:solidFill>
          <a:latin typeface="Arial" pitchFamily="34" charset="0"/>
          <a:ea typeface="ＭＳ Ｐゴシック" charset="0"/>
          <a:cs typeface="Arial" pitchFamily="34" charset="0"/>
        </a:defRPr>
      </a:lvl1pPr>
      <a:lvl2pPr marL="924652" indent="-513133" algn="l" rtl="0" eaLnBrk="0" fontAlgn="base" hangingPunct="0">
        <a:spcBef>
          <a:spcPts val="560"/>
        </a:spcBef>
        <a:spcAft>
          <a:spcPct val="0"/>
        </a:spcAft>
        <a:buFont typeface="Arial" panose="020B0604020202020204" pitchFamily="34" charset="0"/>
        <a:buChar char="–"/>
        <a:defRPr sz="4160" kern="1200">
          <a:solidFill>
            <a:srgbClr val="A2A39B"/>
          </a:solidFill>
          <a:latin typeface="Arial" pitchFamily="34" charset="0"/>
          <a:ea typeface="Arial" charset="0"/>
          <a:cs typeface="Arial" pitchFamily="34" charset="0"/>
        </a:defRPr>
      </a:lvl2pPr>
      <a:lvl3pPr marL="1646084" indent="-411523" algn="l" rtl="0" eaLnBrk="0" fontAlgn="base" hangingPunct="0">
        <a:spcBef>
          <a:spcPts val="560"/>
        </a:spcBef>
        <a:spcAft>
          <a:spcPct val="0"/>
        </a:spcAft>
        <a:buFont typeface="Arial" panose="020B0604020202020204" pitchFamily="34" charset="0"/>
        <a:buChar char="•"/>
        <a:defRPr sz="3520" kern="1200">
          <a:solidFill>
            <a:srgbClr val="A2A39B"/>
          </a:solidFill>
          <a:latin typeface="Arial" pitchFamily="34" charset="0"/>
          <a:ea typeface="Arial" charset="0"/>
          <a:cs typeface="Arial" pitchFamily="34" charset="0"/>
        </a:defRPr>
      </a:lvl3pPr>
      <a:lvl4pPr marL="2469127" indent="-411523" algn="l" rtl="0" eaLnBrk="0" fontAlgn="base" hangingPunct="0">
        <a:spcBef>
          <a:spcPts val="560"/>
        </a:spcBef>
        <a:spcAft>
          <a:spcPct val="0"/>
        </a:spcAft>
        <a:buFont typeface="Arial" panose="020B0604020202020204" pitchFamily="34" charset="0"/>
        <a:buChar char="–"/>
        <a:defRPr sz="3520" kern="1200">
          <a:solidFill>
            <a:srgbClr val="A2A39B"/>
          </a:solidFill>
          <a:latin typeface="Arial" pitchFamily="34" charset="0"/>
          <a:ea typeface="Arial" charset="0"/>
          <a:cs typeface="Arial" pitchFamily="34" charset="0"/>
        </a:defRPr>
      </a:lvl4pPr>
      <a:lvl5pPr marL="3292170" indent="-411523" algn="l" rtl="0" eaLnBrk="0" fontAlgn="base" hangingPunct="0">
        <a:spcBef>
          <a:spcPts val="560"/>
        </a:spcBef>
        <a:spcAft>
          <a:spcPct val="0"/>
        </a:spcAft>
        <a:buFont typeface="Arial" panose="020B0604020202020204" pitchFamily="34" charset="0"/>
        <a:buChar char="»"/>
        <a:defRPr sz="3520" kern="1200">
          <a:solidFill>
            <a:srgbClr val="A2A39B"/>
          </a:solidFill>
          <a:latin typeface="Arial" pitchFamily="34" charset="0"/>
          <a:ea typeface="Arial" charset="0"/>
          <a:cs typeface="Arial" pitchFamily="34" charset="0"/>
        </a:defRPr>
      </a:lvl5pPr>
      <a:lvl6pPr marL="4526734" indent="-411523" algn="l" defTabSz="164608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49777" indent="-411523" algn="l" defTabSz="164608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72819" indent="-411523" algn="l" defTabSz="164608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95861" indent="-411523" algn="l" defTabSz="1646084"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en-US"/>
      </a:defPPr>
      <a:lvl1pPr marL="0" algn="l" defTabSz="1646084" rtl="0" eaLnBrk="1" latinLnBrk="0" hangingPunct="1">
        <a:defRPr sz="3241" kern="1200">
          <a:solidFill>
            <a:schemeClr val="tx1"/>
          </a:solidFill>
          <a:latin typeface="+mn-lt"/>
          <a:ea typeface="+mn-ea"/>
          <a:cs typeface="+mn-cs"/>
        </a:defRPr>
      </a:lvl1pPr>
      <a:lvl2pPr marL="823042" algn="l" defTabSz="1646084" rtl="0" eaLnBrk="1" latinLnBrk="0" hangingPunct="1">
        <a:defRPr sz="3241" kern="1200">
          <a:solidFill>
            <a:schemeClr val="tx1"/>
          </a:solidFill>
          <a:latin typeface="+mn-lt"/>
          <a:ea typeface="+mn-ea"/>
          <a:cs typeface="+mn-cs"/>
        </a:defRPr>
      </a:lvl2pPr>
      <a:lvl3pPr marL="1646084" algn="l" defTabSz="1646084" rtl="0" eaLnBrk="1" latinLnBrk="0" hangingPunct="1">
        <a:defRPr sz="3241" kern="1200">
          <a:solidFill>
            <a:schemeClr val="tx1"/>
          </a:solidFill>
          <a:latin typeface="+mn-lt"/>
          <a:ea typeface="+mn-ea"/>
          <a:cs typeface="+mn-cs"/>
        </a:defRPr>
      </a:lvl3pPr>
      <a:lvl4pPr marL="2469127" algn="l" defTabSz="1646084" rtl="0" eaLnBrk="1" latinLnBrk="0" hangingPunct="1">
        <a:defRPr sz="3241" kern="1200">
          <a:solidFill>
            <a:schemeClr val="tx1"/>
          </a:solidFill>
          <a:latin typeface="+mn-lt"/>
          <a:ea typeface="+mn-ea"/>
          <a:cs typeface="+mn-cs"/>
        </a:defRPr>
      </a:lvl4pPr>
      <a:lvl5pPr marL="3292170" algn="l" defTabSz="1646084" rtl="0" eaLnBrk="1" latinLnBrk="0" hangingPunct="1">
        <a:defRPr sz="3241" kern="1200">
          <a:solidFill>
            <a:schemeClr val="tx1"/>
          </a:solidFill>
          <a:latin typeface="+mn-lt"/>
          <a:ea typeface="+mn-ea"/>
          <a:cs typeface="+mn-cs"/>
        </a:defRPr>
      </a:lvl5pPr>
      <a:lvl6pPr marL="4115212" algn="l" defTabSz="1646084" rtl="0" eaLnBrk="1" latinLnBrk="0" hangingPunct="1">
        <a:defRPr sz="3241" kern="1200">
          <a:solidFill>
            <a:schemeClr val="tx1"/>
          </a:solidFill>
          <a:latin typeface="+mn-lt"/>
          <a:ea typeface="+mn-ea"/>
          <a:cs typeface="+mn-cs"/>
        </a:defRPr>
      </a:lvl6pPr>
      <a:lvl7pPr marL="4938254" algn="l" defTabSz="1646084" rtl="0" eaLnBrk="1" latinLnBrk="0" hangingPunct="1">
        <a:defRPr sz="3241" kern="1200">
          <a:solidFill>
            <a:schemeClr val="tx1"/>
          </a:solidFill>
          <a:latin typeface="+mn-lt"/>
          <a:ea typeface="+mn-ea"/>
          <a:cs typeface="+mn-cs"/>
        </a:defRPr>
      </a:lvl7pPr>
      <a:lvl8pPr marL="5761296" algn="l" defTabSz="1646084" rtl="0" eaLnBrk="1" latinLnBrk="0" hangingPunct="1">
        <a:defRPr sz="3241" kern="1200">
          <a:solidFill>
            <a:schemeClr val="tx1"/>
          </a:solidFill>
          <a:latin typeface="+mn-lt"/>
          <a:ea typeface="+mn-ea"/>
          <a:cs typeface="+mn-cs"/>
        </a:defRPr>
      </a:lvl8pPr>
      <a:lvl9pPr marL="6584339" algn="l" defTabSz="1646084" rtl="0" eaLnBrk="1" latinLnBrk="0" hangingPunct="1">
        <a:defRPr sz="32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D3163A-1F3B-4954-928F-ECA9105CDE3E}"/>
              </a:ext>
            </a:extLst>
          </p:cNvPr>
          <p:cNvSpPr>
            <a:spLocks noGrp="1"/>
          </p:cNvSpPr>
          <p:nvPr>
            <p:ph type="title"/>
          </p:nvPr>
        </p:nvSpPr>
        <p:spPr>
          <a:xfrm>
            <a:off x="4114800" y="541339"/>
            <a:ext cx="24688800" cy="3402012"/>
          </a:xfrm>
        </p:spPr>
        <p:txBody>
          <a:bodyPr>
            <a:normAutofit fontScale="90000"/>
          </a:bodyPr>
          <a:lstStyle/>
          <a:p>
            <a:pPr algn="ctr"/>
            <a:r>
              <a:rPr lang="en-US" sz="9600" dirty="0">
                <a:effectLst>
                  <a:outerShdw blurRad="38100" dist="38100" dir="2700000" algn="tl">
                    <a:schemeClr val="bg1">
                      <a:alpha val="43000"/>
                    </a:schemeClr>
                  </a:outerShdw>
                </a:effectLst>
              </a:rPr>
              <a:t>McClellan-Kerr Arkansas River Navigation System 12-Foot Channel</a:t>
            </a:r>
            <a:endParaRPr lang="en-US" sz="9600" dirty="0"/>
          </a:p>
        </p:txBody>
      </p:sp>
      <p:sp>
        <p:nvSpPr>
          <p:cNvPr id="5" name="Content Placeholder 4">
            <a:extLst>
              <a:ext uri="{FF2B5EF4-FFF2-40B4-BE49-F238E27FC236}">
                <a16:creationId xmlns:a16="http://schemas.microsoft.com/office/drawing/2014/main" id="{9D6E8F47-CFAD-42F8-9B23-45E1D0117ADB}"/>
              </a:ext>
            </a:extLst>
          </p:cNvPr>
          <p:cNvSpPr txBox="1">
            <a:spLocks/>
          </p:cNvSpPr>
          <p:nvPr/>
        </p:nvSpPr>
        <p:spPr>
          <a:xfrm>
            <a:off x="1348449" y="6058423"/>
            <a:ext cx="10212180" cy="2677611"/>
          </a:xfrm>
          <a:prstGeom prst="rect">
            <a:avLst/>
          </a:prstGeom>
        </p:spPr>
        <p:txBody>
          <a:bodyPr/>
          <a:lstStyle>
            <a:lvl1pPr marL="0" indent="0" algn="l" defTabSz="2926372" rtl="0" eaLnBrk="1" latinLnBrk="0" hangingPunct="1">
              <a:lnSpc>
                <a:spcPct val="90000"/>
              </a:lnSpc>
              <a:spcBef>
                <a:spcPts val="3200"/>
              </a:spcBef>
              <a:buFont typeface="Arial" panose="020B0604020202020204" pitchFamily="34" charset="0"/>
              <a:buNone/>
              <a:defRPr sz="6400" kern="1200">
                <a:solidFill>
                  <a:schemeClr val="tx1"/>
                </a:solidFill>
                <a:latin typeface="Arial" panose="020B0604020202020204" pitchFamily="34" charset="0"/>
                <a:ea typeface="+mn-ea"/>
                <a:cs typeface="Arial" panose="020B0604020202020204" pitchFamily="34" charset="0"/>
              </a:defRPr>
            </a:lvl1pPr>
            <a:lvl2pPr marL="2194780" indent="-731594" algn="l" defTabSz="2926372" rtl="0" eaLnBrk="1" latinLnBrk="0" hangingPunct="1">
              <a:lnSpc>
                <a:spcPct val="90000"/>
              </a:lnSpc>
              <a:spcBef>
                <a:spcPts val="1600"/>
              </a:spcBef>
              <a:buFont typeface="Arial" panose="020B0604020202020204" pitchFamily="34" charset="0"/>
              <a:buChar char="•"/>
              <a:defRPr sz="6400" kern="1200">
                <a:solidFill>
                  <a:schemeClr val="tx1"/>
                </a:solidFill>
                <a:latin typeface="Arial" panose="020B0604020202020204" pitchFamily="34" charset="0"/>
                <a:ea typeface="+mn-ea"/>
                <a:cs typeface="Arial" panose="020B0604020202020204" pitchFamily="34" charset="0"/>
              </a:defRPr>
            </a:lvl2pPr>
            <a:lvl3pPr marL="3657966" indent="-731594" algn="l" defTabSz="2926372" rtl="0" eaLnBrk="1" latinLnBrk="0" hangingPunct="1">
              <a:lnSpc>
                <a:spcPct val="90000"/>
              </a:lnSpc>
              <a:spcBef>
                <a:spcPts val="1600"/>
              </a:spcBef>
              <a:buFont typeface="Arial" panose="020B0604020202020204" pitchFamily="34" charset="0"/>
              <a:buChar char="•"/>
              <a:defRPr sz="6400" kern="1200">
                <a:solidFill>
                  <a:schemeClr val="tx1"/>
                </a:solidFill>
                <a:latin typeface="Arial" panose="020B0604020202020204" pitchFamily="34" charset="0"/>
                <a:ea typeface="+mn-ea"/>
                <a:cs typeface="Arial" panose="020B0604020202020204" pitchFamily="34" charset="0"/>
              </a:defRPr>
            </a:lvl3pPr>
            <a:lvl4pPr marL="5121152" indent="-731594" algn="l" defTabSz="2926372" rtl="0" eaLnBrk="1" latinLnBrk="0" hangingPunct="1">
              <a:lnSpc>
                <a:spcPct val="90000"/>
              </a:lnSpc>
              <a:spcBef>
                <a:spcPts val="1600"/>
              </a:spcBef>
              <a:buFont typeface="Arial" panose="020B0604020202020204" pitchFamily="34" charset="0"/>
              <a:buChar char="•"/>
              <a:defRPr sz="6400" kern="1200">
                <a:solidFill>
                  <a:schemeClr val="tx1"/>
                </a:solidFill>
                <a:latin typeface="Arial" panose="020B0604020202020204" pitchFamily="34" charset="0"/>
                <a:ea typeface="+mn-ea"/>
                <a:cs typeface="Arial" panose="020B0604020202020204" pitchFamily="34" charset="0"/>
              </a:defRPr>
            </a:lvl4pPr>
            <a:lvl5pPr marL="6584339" indent="-731594" algn="l" defTabSz="2926372" rtl="0" eaLnBrk="1" latinLnBrk="0" hangingPunct="1">
              <a:lnSpc>
                <a:spcPct val="90000"/>
              </a:lnSpc>
              <a:spcBef>
                <a:spcPts val="1600"/>
              </a:spcBef>
              <a:buFont typeface="Arial" panose="020B0604020202020204" pitchFamily="34" charset="0"/>
              <a:buChar char="•"/>
              <a:defRPr sz="6400" kern="1200">
                <a:solidFill>
                  <a:schemeClr val="tx1"/>
                </a:solidFill>
                <a:latin typeface="Arial" panose="020B0604020202020204" pitchFamily="34" charset="0"/>
                <a:ea typeface="+mn-ea"/>
                <a:cs typeface="Arial" panose="020B0604020202020204" pitchFamily="34" charset="0"/>
              </a:defRPr>
            </a:lvl5pPr>
            <a:lvl6pPr marL="8047524" indent="-731594" algn="l" defTabSz="2926372"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10711" indent="-731594" algn="l" defTabSz="2926372"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3898" indent="-731594" algn="l" defTabSz="2926372"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7084" indent="-731594" algn="l" defTabSz="2926372"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a:lstStyle>
          <a:p>
            <a:pPr algn="ctr" fontAlgn="auto">
              <a:spcAft>
                <a:spcPts val="1200"/>
              </a:spcAft>
            </a:pPr>
            <a:r>
              <a:rPr lang="en-US" sz="8800" dirty="0"/>
              <a:t>Public Engagement Workshop</a:t>
            </a:r>
            <a:endParaRPr lang="en-US" dirty="0"/>
          </a:p>
          <a:p>
            <a:pPr fontAlgn="auto">
              <a:spcAft>
                <a:spcPts val="0"/>
              </a:spcAft>
            </a:pPr>
            <a:endParaRPr lang="en-US" dirty="0"/>
          </a:p>
        </p:txBody>
      </p:sp>
      <p:sp>
        <p:nvSpPr>
          <p:cNvPr id="6" name="Content Placeholder 4">
            <a:extLst>
              <a:ext uri="{FF2B5EF4-FFF2-40B4-BE49-F238E27FC236}">
                <a16:creationId xmlns:a16="http://schemas.microsoft.com/office/drawing/2014/main" id="{F24561B7-6C2B-45FA-9485-D2302AC57B2E}"/>
              </a:ext>
            </a:extLst>
          </p:cNvPr>
          <p:cNvSpPr txBox="1">
            <a:spLocks/>
          </p:cNvSpPr>
          <p:nvPr/>
        </p:nvSpPr>
        <p:spPr bwMode="auto">
          <a:xfrm>
            <a:off x="1959429" y="9755332"/>
            <a:ext cx="9565357" cy="46165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960"/>
              </a:spcBef>
              <a:spcAft>
                <a:spcPct val="0"/>
              </a:spcAft>
              <a:buFont typeface="Arial" pitchFamily="34" charset="0"/>
              <a:buNone/>
              <a:defRPr sz="7680" kern="1200">
                <a:solidFill>
                  <a:schemeClr val="tx1">
                    <a:lumMod val="75000"/>
                    <a:lumOff val="25000"/>
                  </a:schemeClr>
                </a:solidFill>
                <a:latin typeface="Arial" pitchFamily="34" charset="0"/>
                <a:ea typeface="ＭＳ Ｐゴシック" charset="0"/>
                <a:cs typeface="Arial" pitchFamily="34" charset="0"/>
              </a:defRPr>
            </a:lvl1pPr>
            <a:lvl2pPr marL="1646084" indent="-914492" algn="l" rtl="0" eaLnBrk="1" fontAlgn="base" hangingPunct="1">
              <a:spcBef>
                <a:spcPts val="960"/>
              </a:spcBef>
              <a:spcAft>
                <a:spcPct val="0"/>
              </a:spcAft>
              <a:buFont typeface="Arial" pitchFamily="34" charset="0"/>
              <a:buChar char="–"/>
              <a:defRPr sz="7680" kern="1200">
                <a:solidFill>
                  <a:schemeClr val="tx1">
                    <a:lumMod val="75000"/>
                    <a:lumOff val="25000"/>
                  </a:schemeClr>
                </a:solidFill>
                <a:latin typeface="Arial" pitchFamily="34" charset="0"/>
                <a:ea typeface="Arial" charset="0"/>
                <a:cs typeface="Arial" pitchFamily="34" charset="0"/>
              </a:defRPr>
            </a:lvl2pPr>
            <a:lvl3pPr marL="2926372" indent="-731594" algn="l" rtl="0" eaLnBrk="1" fontAlgn="base" hangingPunct="1">
              <a:spcBef>
                <a:spcPts val="960"/>
              </a:spcBef>
              <a:spcAft>
                <a:spcPct val="0"/>
              </a:spcAft>
              <a:buFont typeface="Arial" pitchFamily="34" charset="0"/>
              <a:buChar char="•"/>
              <a:defRPr sz="6400" kern="1200">
                <a:solidFill>
                  <a:schemeClr val="tx1">
                    <a:lumMod val="75000"/>
                    <a:lumOff val="25000"/>
                  </a:schemeClr>
                </a:solidFill>
                <a:latin typeface="Arial" pitchFamily="34" charset="0"/>
                <a:ea typeface="Arial" charset="0"/>
                <a:cs typeface="Arial" pitchFamily="34" charset="0"/>
              </a:defRPr>
            </a:lvl3pPr>
            <a:lvl4pPr marL="4389559" indent="-731594" algn="l" rtl="0" eaLnBrk="1" fontAlgn="base" hangingPunct="1">
              <a:spcBef>
                <a:spcPts val="960"/>
              </a:spcBef>
              <a:spcAft>
                <a:spcPct val="0"/>
              </a:spcAft>
              <a:buFont typeface="Arial" pitchFamily="34" charset="0"/>
              <a:buChar char="–"/>
              <a:defRPr sz="6400" kern="1200">
                <a:solidFill>
                  <a:schemeClr val="tx1">
                    <a:lumMod val="75000"/>
                    <a:lumOff val="25000"/>
                  </a:schemeClr>
                </a:solidFill>
                <a:latin typeface="Arial" pitchFamily="34" charset="0"/>
                <a:ea typeface="Arial" charset="0"/>
                <a:cs typeface="Arial" pitchFamily="34" charset="0"/>
              </a:defRPr>
            </a:lvl4pPr>
            <a:lvl5pPr marL="5852746" indent="-731594" algn="l" rtl="0" eaLnBrk="1" fontAlgn="base" hangingPunct="1">
              <a:spcBef>
                <a:spcPts val="960"/>
              </a:spcBef>
              <a:spcAft>
                <a:spcPct val="0"/>
              </a:spcAft>
              <a:buFont typeface="Arial" pitchFamily="34" charset="0"/>
              <a:buChar char="»"/>
              <a:defRPr sz="6400" kern="1200">
                <a:solidFill>
                  <a:schemeClr val="tx1">
                    <a:lumMod val="75000"/>
                    <a:lumOff val="25000"/>
                  </a:schemeClr>
                </a:solidFill>
                <a:latin typeface="Arial" pitchFamily="34" charset="0"/>
                <a:ea typeface="Arial" charset="0"/>
                <a:cs typeface="Arial" pitchFamily="34" charset="0"/>
              </a:defRPr>
            </a:lvl5pPr>
            <a:lvl6pPr marL="8047524"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6pPr>
            <a:lvl7pPr marL="9510711"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7pPr>
            <a:lvl8pPr marL="10973898"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8pPr>
            <a:lvl9pPr marL="12437084"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9pPr>
          </a:lstStyle>
          <a:p>
            <a:r>
              <a:rPr lang="en-US" sz="6000" dirty="0">
                <a:solidFill>
                  <a:schemeClr val="tx1"/>
                </a:solidFill>
                <a:latin typeface="Calibri" panose="020F0502020204030204" pitchFamily="34" charset="0"/>
                <a:cs typeface="Calibri" panose="020F0502020204030204" pitchFamily="34" charset="0"/>
              </a:rPr>
              <a:t>June 5, 2023 – Tulsa, OK</a:t>
            </a:r>
          </a:p>
          <a:p>
            <a:r>
              <a:rPr lang="en-US" sz="6000" dirty="0">
                <a:solidFill>
                  <a:schemeClr val="tx1"/>
                </a:solidFill>
                <a:latin typeface="Calibri" panose="020F0502020204030204" pitchFamily="34" charset="0"/>
                <a:cs typeface="Calibri" panose="020F0502020204030204" pitchFamily="34" charset="0"/>
              </a:rPr>
              <a:t>June 6, 2023 – Fort Smith, AR</a:t>
            </a:r>
          </a:p>
          <a:p>
            <a:r>
              <a:rPr lang="en-US" sz="6000" dirty="0">
                <a:solidFill>
                  <a:schemeClr val="tx1"/>
                </a:solidFill>
                <a:latin typeface="Calibri" panose="020F0502020204030204" pitchFamily="34" charset="0"/>
                <a:cs typeface="Calibri" panose="020F0502020204030204" pitchFamily="34" charset="0"/>
              </a:rPr>
              <a:t>June 7, 2023 – Little Rock, AR</a:t>
            </a:r>
          </a:p>
          <a:p>
            <a:r>
              <a:rPr lang="en-US" sz="6000" dirty="0">
                <a:solidFill>
                  <a:schemeClr val="tx1"/>
                </a:solidFill>
                <a:latin typeface="Calibri" panose="020F0502020204030204" pitchFamily="34" charset="0"/>
                <a:cs typeface="Calibri" panose="020F0502020204030204" pitchFamily="34" charset="0"/>
              </a:rPr>
              <a:t>June 8, 2023 – Pine Bluff, AR</a:t>
            </a:r>
          </a:p>
        </p:txBody>
      </p:sp>
      <p:pic>
        <p:nvPicPr>
          <p:cNvPr id="7" name="Picture Placeholder 17">
            <a:extLst>
              <a:ext uri="{FF2B5EF4-FFF2-40B4-BE49-F238E27FC236}">
                <a16:creationId xmlns:a16="http://schemas.microsoft.com/office/drawing/2014/main" id="{C2931B9E-400E-4154-8DFE-1871E64ED73C}"/>
              </a:ext>
            </a:extLst>
          </p:cNvPr>
          <p:cNvPicPr>
            <a:picLocks noChangeAspect="1"/>
          </p:cNvPicPr>
          <p:nvPr/>
        </p:nvPicPr>
        <p:blipFill rotWithShape="1">
          <a:blip r:embed="rId3"/>
          <a:srcRect l="9741" t="3928" r="9741" b="2046"/>
          <a:stretch/>
        </p:blipFill>
        <p:spPr>
          <a:xfrm>
            <a:off x="14574880" y="4269464"/>
            <a:ext cx="8784178" cy="11667222"/>
          </a:xfrm>
          <a:prstGeom prst="rect">
            <a:avLst/>
          </a:prstGeom>
          <a:ln>
            <a:noFill/>
          </a:ln>
          <a:effectLst>
            <a:outerShdw blurRad="292100" dist="139700" dir="2700000" algn="tl" rotWithShape="0">
              <a:srgbClr val="333333">
                <a:alpha val="65000"/>
              </a:srgbClr>
            </a:outerShdw>
          </a:effectLst>
        </p:spPr>
      </p:pic>
      <p:pic>
        <p:nvPicPr>
          <p:cNvPr id="8" name="Picture Placeholder 5">
            <a:extLst>
              <a:ext uri="{FF2B5EF4-FFF2-40B4-BE49-F238E27FC236}">
                <a16:creationId xmlns:a16="http://schemas.microsoft.com/office/drawing/2014/main" id="{1DCB2E52-0F15-480C-A410-5BEFD8D89ADE}"/>
              </a:ext>
            </a:extLst>
          </p:cNvPr>
          <p:cNvPicPr>
            <a:picLocks noChangeAspect="1"/>
          </p:cNvPicPr>
          <p:nvPr/>
        </p:nvPicPr>
        <p:blipFill>
          <a:blip r:embed="rId4"/>
          <a:srcRect l="14480" r="14480"/>
          <a:stretch/>
        </p:blipFill>
        <p:spPr>
          <a:xfrm>
            <a:off x="24077476" y="4269464"/>
            <a:ext cx="6881495" cy="5485868"/>
          </a:xfrm>
          <a:prstGeom prst="rect">
            <a:avLst/>
          </a:prstGeom>
          <a:ln>
            <a:noFill/>
          </a:ln>
          <a:effectLst>
            <a:outerShdw blurRad="292100" dist="139700" dir="2700000" algn="tl" rotWithShape="0">
              <a:srgbClr val="333333">
                <a:alpha val="65000"/>
              </a:srgbClr>
            </a:outerShdw>
          </a:effectLst>
        </p:spPr>
      </p:pic>
      <p:pic>
        <p:nvPicPr>
          <p:cNvPr id="9" name="Picture Placeholder 11">
            <a:extLst>
              <a:ext uri="{FF2B5EF4-FFF2-40B4-BE49-F238E27FC236}">
                <a16:creationId xmlns:a16="http://schemas.microsoft.com/office/drawing/2014/main" id="{91AD5D2B-458F-4C59-A75F-1D38D6A096CB}"/>
              </a:ext>
            </a:extLst>
          </p:cNvPr>
          <p:cNvPicPr>
            <a:picLocks noChangeAspect="1"/>
          </p:cNvPicPr>
          <p:nvPr/>
        </p:nvPicPr>
        <p:blipFill rotWithShape="1">
          <a:blip r:embed="rId5"/>
          <a:srcRect l="15063" t="6708" r="15063" b="7819"/>
          <a:stretch/>
        </p:blipFill>
        <p:spPr>
          <a:xfrm>
            <a:off x="24077475" y="10851106"/>
            <a:ext cx="6881495" cy="50855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2797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E275B0-3C91-FD90-C741-1F08ADD0E45F}"/>
              </a:ext>
            </a:extLst>
          </p:cNvPr>
          <p:cNvSpPr>
            <a:spLocks/>
          </p:cNvSpPr>
          <p:nvPr/>
        </p:nvSpPr>
        <p:spPr>
          <a:xfrm>
            <a:off x="995680" y="2711283"/>
            <a:ext cx="31038800" cy="18403044"/>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5" name="Content Placeholder 4"/>
          <p:cNvSpPr>
            <a:spLocks noGrp="1"/>
          </p:cNvSpPr>
          <p:nvPr>
            <p:ph idx="1"/>
          </p:nvPr>
        </p:nvSpPr>
        <p:spPr>
          <a:xfrm>
            <a:off x="2205193" y="3333958"/>
            <a:ext cx="28619774" cy="17033214"/>
          </a:xfrm>
          <a:noFill/>
        </p:spPr>
        <p:txBody>
          <a:bodyPr numCol="1"/>
          <a:lstStyle/>
          <a:p>
            <a:pPr marL="1143000" indent="-1143000">
              <a:lnSpc>
                <a:spcPct val="125000"/>
              </a:lnSpc>
              <a:spcBef>
                <a:spcPts val="0"/>
              </a:spcBef>
              <a:spcAft>
                <a:spcPts val="2000"/>
              </a:spcAft>
              <a:buFont typeface="Arial" panose="020B0604020202020204" pitchFamily="34" charset="0"/>
              <a:buChar char="•"/>
            </a:pPr>
            <a:r>
              <a:rPr lang="en-US" sz="7334" b="1" spc="67" dirty="0">
                <a:solidFill>
                  <a:schemeClr val="tx1"/>
                </a:solidFill>
              </a:rPr>
              <a:t>Today’s Workshop</a:t>
            </a:r>
          </a:p>
          <a:p>
            <a:pPr marL="2194780" lvl="1" indent="-731594">
              <a:lnSpc>
                <a:spcPct val="125000"/>
              </a:lnSpc>
              <a:spcBef>
                <a:spcPts val="0"/>
              </a:spcBef>
              <a:spcAft>
                <a:spcPts val="0"/>
              </a:spcAft>
              <a:buFont typeface="Arial" panose="020B0604020202020204" pitchFamily="34" charset="0"/>
              <a:buChar char="•"/>
            </a:pPr>
            <a:r>
              <a:rPr lang="en-US" sz="6400" spc="67" dirty="0">
                <a:solidFill>
                  <a:schemeClr val="tx1"/>
                </a:solidFill>
              </a:rPr>
              <a:t>Review information on the display boards and handouts</a:t>
            </a:r>
          </a:p>
          <a:p>
            <a:pPr marL="2194780" lvl="1" indent="-731594">
              <a:lnSpc>
                <a:spcPct val="125000"/>
              </a:lnSpc>
              <a:spcBef>
                <a:spcPts val="0"/>
              </a:spcBef>
              <a:spcAft>
                <a:spcPts val="0"/>
              </a:spcAft>
              <a:buFont typeface="Arial" panose="020B0604020202020204" pitchFamily="34" charset="0"/>
              <a:buChar char="•"/>
            </a:pPr>
            <a:r>
              <a:rPr lang="en-US" sz="6400" spc="67" dirty="0">
                <a:solidFill>
                  <a:schemeClr val="tx1"/>
                </a:solidFill>
              </a:rPr>
              <a:t>Ask the USACE Staff questions</a:t>
            </a:r>
          </a:p>
          <a:p>
            <a:pPr marL="1143000" lvl="1" indent="-1143000">
              <a:lnSpc>
                <a:spcPct val="200000"/>
              </a:lnSpc>
              <a:spcBef>
                <a:spcPts val="0"/>
              </a:spcBef>
              <a:spcAft>
                <a:spcPts val="0"/>
              </a:spcAft>
              <a:buFont typeface="Arial" panose="020B0604020202020204" pitchFamily="34" charset="0"/>
              <a:buChar char="•"/>
            </a:pPr>
            <a:r>
              <a:rPr lang="en-US" sz="7334" b="1" spc="67" dirty="0">
                <a:solidFill>
                  <a:schemeClr val="tx1"/>
                </a:solidFill>
              </a:rPr>
              <a:t>How to Provide Comments (4 options)</a:t>
            </a:r>
          </a:p>
          <a:p>
            <a:pPr marL="2194780" lvl="2" indent="-731594">
              <a:lnSpc>
                <a:spcPct val="125000"/>
              </a:lnSpc>
              <a:spcBef>
                <a:spcPts val="0"/>
              </a:spcBef>
              <a:spcAft>
                <a:spcPts val="2000"/>
              </a:spcAft>
            </a:pPr>
            <a:r>
              <a:rPr lang="en-US" sz="6400" spc="67" dirty="0">
                <a:solidFill>
                  <a:schemeClr val="tx1"/>
                </a:solidFill>
              </a:rPr>
              <a:t>Place comment cards in comment box tonight</a:t>
            </a:r>
          </a:p>
          <a:p>
            <a:pPr marL="2194780" lvl="2" indent="-731594">
              <a:lnSpc>
                <a:spcPct val="125000"/>
              </a:lnSpc>
              <a:spcBef>
                <a:spcPts val="0"/>
              </a:spcBef>
              <a:spcAft>
                <a:spcPts val="2000"/>
              </a:spcAft>
            </a:pPr>
            <a:r>
              <a:rPr lang="en-US" spc="67" dirty="0">
                <a:solidFill>
                  <a:schemeClr val="tx1"/>
                </a:solidFill>
              </a:rPr>
              <a:t>Submit comments online at:</a:t>
            </a:r>
          </a:p>
          <a:p>
            <a:pPr marL="2926373" lvl="3" indent="0">
              <a:lnSpc>
                <a:spcPct val="125000"/>
              </a:lnSpc>
              <a:spcBef>
                <a:spcPts val="0"/>
              </a:spcBef>
              <a:spcAft>
                <a:spcPts val="2000"/>
              </a:spcAft>
              <a:buNone/>
            </a:pPr>
            <a:r>
              <a:rPr lang="en-US" sz="4400" spc="67" dirty="0">
                <a:solidFill>
                  <a:schemeClr val="tx1"/>
                </a:solidFill>
              </a:rPr>
              <a:t>https://www.swl.usace.army.mil/Missions/Planning/MKARNS-12-foot-Channel/Comment-Card/</a:t>
            </a:r>
          </a:p>
          <a:p>
            <a:pPr marL="2194780" lvl="2" indent="-731594">
              <a:lnSpc>
                <a:spcPct val="125000"/>
              </a:lnSpc>
              <a:spcBef>
                <a:spcPts val="0"/>
              </a:spcBef>
              <a:spcAft>
                <a:spcPts val="2000"/>
              </a:spcAft>
            </a:pPr>
            <a:r>
              <a:rPr lang="en-US" sz="6400" spc="67" dirty="0">
                <a:solidFill>
                  <a:schemeClr val="tx1"/>
                </a:solidFill>
              </a:rPr>
              <a:t>E-mail comments to: </a:t>
            </a:r>
          </a:p>
          <a:p>
            <a:pPr marL="1463186" lvl="2" indent="0">
              <a:lnSpc>
                <a:spcPct val="125000"/>
              </a:lnSpc>
              <a:spcBef>
                <a:spcPts val="0"/>
              </a:spcBef>
              <a:spcAft>
                <a:spcPts val="2000"/>
              </a:spcAft>
              <a:buNone/>
            </a:pPr>
            <a:r>
              <a:rPr lang="en-US" sz="5000" spc="67" dirty="0">
                <a:solidFill>
                  <a:schemeClr val="tx1"/>
                </a:solidFill>
              </a:rPr>
              <a:t>			</a:t>
            </a:r>
            <a:r>
              <a:rPr lang="en-US" sz="5000" dirty="0">
                <a:solidFill>
                  <a:schemeClr val="tx1"/>
                </a:solidFill>
              </a:rPr>
              <a:t>CESWL-NAV-MKARNS12FOOTCHANNEL@usace.army.mil</a:t>
            </a:r>
            <a:endParaRPr lang="en-US" sz="5000" spc="67" dirty="0">
              <a:solidFill>
                <a:schemeClr val="tx1"/>
              </a:solidFill>
            </a:endParaRPr>
          </a:p>
          <a:p>
            <a:pPr marL="2194780" lvl="3" indent="-716353">
              <a:lnSpc>
                <a:spcPct val="125000"/>
              </a:lnSpc>
              <a:spcBef>
                <a:spcPts val="0"/>
              </a:spcBef>
              <a:spcAft>
                <a:spcPts val="2000"/>
              </a:spcAft>
              <a:buFont typeface="Arial" panose="020B0604020202020204" pitchFamily="34" charset="0"/>
              <a:buChar char="•"/>
            </a:pPr>
            <a:r>
              <a:rPr lang="en-US" sz="6400" spc="67" dirty="0">
                <a:solidFill>
                  <a:schemeClr val="tx1"/>
                </a:solidFill>
              </a:rPr>
              <a:t>Mail comments to:</a:t>
            </a:r>
          </a:p>
          <a:p>
            <a:pPr marL="0" lvl="3" indent="9204325">
              <a:spcBef>
                <a:spcPts val="0"/>
              </a:spcBef>
              <a:spcAft>
                <a:spcPts val="0"/>
              </a:spcAft>
              <a:buNone/>
              <a:tabLst>
                <a:tab pos="5033963" algn="l"/>
              </a:tabLst>
            </a:pPr>
            <a:r>
              <a:rPr lang="en-US" sz="4500" dirty="0">
                <a:solidFill>
                  <a:schemeClr val="tx1"/>
                </a:solidFill>
                <a:effectLst/>
                <a:latin typeface="Arial" panose="020B0604020202020204" pitchFamily="34" charset="0"/>
                <a:ea typeface="Calibri" panose="020F0502020204030204" pitchFamily="34" charset="0"/>
              </a:rPr>
              <a:t>U.S. Army Corps of Engineers</a:t>
            </a:r>
          </a:p>
          <a:p>
            <a:pPr marL="0" lvl="3" indent="9204325">
              <a:spcBef>
                <a:spcPts val="0"/>
              </a:spcBef>
              <a:spcAft>
                <a:spcPts val="0"/>
              </a:spcAft>
              <a:buNone/>
              <a:tabLst>
                <a:tab pos="5033963" algn="l"/>
              </a:tabLst>
            </a:pPr>
            <a:r>
              <a:rPr lang="en-US" sz="4500" dirty="0">
                <a:solidFill>
                  <a:schemeClr val="tx1"/>
                </a:solidFill>
                <a:ea typeface="Calibri" panose="020F0502020204030204" pitchFamily="34" charset="0"/>
              </a:rPr>
              <a:t>Attn: Kelly Dobroski (RPEC)</a:t>
            </a:r>
            <a:endParaRPr lang="en-US" sz="4500" dirty="0">
              <a:solidFill>
                <a:schemeClr val="tx1"/>
              </a:solidFill>
              <a:effectLst/>
              <a:latin typeface="Arial" panose="020B0604020202020204" pitchFamily="34" charset="0"/>
              <a:ea typeface="Calibri" panose="020F0502020204030204" pitchFamily="34" charset="0"/>
            </a:endParaRPr>
          </a:p>
          <a:p>
            <a:pPr marL="0" lvl="3" indent="9204325">
              <a:spcBef>
                <a:spcPts val="0"/>
              </a:spcBef>
              <a:spcAft>
                <a:spcPts val="0"/>
              </a:spcAft>
              <a:buNone/>
              <a:tabLst>
                <a:tab pos="5033963" algn="l"/>
              </a:tabLst>
            </a:pPr>
            <a:r>
              <a:rPr lang="en-US" sz="4500" dirty="0">
                <a:solidFill>
                  <a:schemeClr val="tx1"/>
                </a:solidFill>
                <a:effectLst/>
                <a:latin typeface="Arial" panose="020B0604020202020204" pitchFamily="34" charset="0"/>
                <a:ea typeface="Calibri" panose="020F0502020204030204" pitchFamily="34" charset="0"/>
              </a:rPr>
              <a:t>2000 Fort Point Rd,</a:t>
            </a:r>
          </a:p>
          <a:p>
            <a:pPr marL="0" lvl="3" indent="9204325">
              <a:spcBef>
                <a:spcPts val="0"/>
              </a:spcBef>
              <a:spcAft>
                <a:spcPts val="0"/>
              </a:spcAft>
              <a:buNone/>
              <a:tabLst>
                <a:tab pos="5033963" algn="l"/>
              </a:tabLst>
            </a:pPr>
            <a:r>
              <a:rPr lang="en-US" sz="4500" dirty="0">
                <a:solidFill>
                  <a:schemeClr val="tx1"/>
                </a:solidFill>
              </a:rPr>
              <a:t>Galveston, TX 77550</a:t>
            </a:r>
          </a:p>
          <a:p>
            <a:pPr marL="1477963" lvl="3" indent="6980238">
              <a:lnSpc>
                <a:spcPct val="125000"/>
              </a:lnSpc>
              <a:spcBef>
                <a:spcPts val="0"/>
              </a:spcBef>
              <a:spcAft>
                <a:spcPts val="1800"/>
              </a:spcAft>
              <a:buNone/>
            </a:pPr>
            <a:endParaRPr lang="en-US" sz="6400" spc="67" dirty="0">
              <a:solidFill>
                <a:schemeClr val="tx1"/>
              </a:solidFill>
            </a:endParaRPr>
          </a:p>
          <a:p>
            <a:endParaRPr lang="en-US" sz="5120" dirty="0"/>
          </a:p>
        </p:txBody>
      </p:sp>
      <p:sp>
        <p:nvSpPr>
          <p:cNvPr id="12" name="Rectangle 8"/>
          <p:cNvSpPr>
            <a:spLocks noChangeArrowheads="1"/>
          </p:cNvSpPr>
          <p:nvPr/>
        </p:nvSpPr>
        <p:spPr bwMode="auto">
          <a:xfrm>
            <a:off x="944880" y="397518"/>
            <a:ext cx="31089600" cy="2141148"/>
          </a:xfrm>
          <a:prstGeom prst="rect">
            <a:avLst/>
          </a:prstGeom>
          <a:solidFill>
            <a:schemeClr val="bg1"/>
          </a:solidFill>
          <a:ln w="9525">
            <a:noFill/>
            <a:miter lim="800000"/>
            <a:headEnd/>
            <a:tailEnd/>
          </a:ln>
        </p:spPr>
        <p:txBody>
          <a:bodyPr wrap="none" anchor="ctr"/>
          <a:lstStyle/>
          <a:p>
            <a:pPr algn="ctr">
              <a:defRPr/>
            </a:pPr>
            <a:endParaRPr lang="en-US" sz="10001" b="1" kern="0" dirty="0">
              <a:solidFill>
                <a:srgbClr val="FFFFFF"/>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B3C2720B-B5EB-4B2E-8A75-C0098D329359}"/>
              </a:ext>
            </a:extLst>
          </p:cNvPr>
          <p:cNvSpPr txBox="1"/>
          <p:nvPr/>
        </p:nvSpPr>
        <p:spPr>
          <a:xfrm>
            <a:off x="4444822" y="525655"/>
            <a:ext cx="24028755" cy="1862048"/>
          </a:xfrm>
          <a:prstGeom prst="rect">
            <a:avLst/>
          </a:prstGeom>
          <a:noFill/>
        </p:spPr>
        <p:txBody>
          <a:bodyPr wrap="square" rtlCol="0">
            <a:spAutoFit/>
          </a:bodyPr>
          <a:lstStyle/>
          <a:p>
            <a:pPr algn="ctr"/>
            <a:r>
              <a:rPr lang="en-US" sz="11500" b="1" dirty="0">
                <a:solidFill>
                  <a:schemeClr val="tx2"/>
                </a:solidFill>
                <a:effectLst>
                  <a:outerShdw blurRad="38100" dist="38100" dir="2700000" algn="tl">
                    <a:srgbClr val="000000">
                      <a:alpha val="43137"/>
                    </a:srgbClr>
                  </a:outerShdw>
                </a:effectLst>
              </a:rPr>
              <a:t>How Can You Participate?</a:t>
            </a:r>
          </a:p>
        </p:txBody>
      </p:sp>
      <p:sp>
        <p:nvSpPr>
          <p:cNvPr id="9" name="Pentagon 9">
            <a:extLst>
              <a:ext uri="{FF2B5EF4-FFF2-40B4-BE49-F238E27FC236}">
                <a16:creationId xmlns:a16="http://schemas.microsoft.com/office/drawing/2014/main" id="{2F7E8203-B19B-CD8E-477F-B84CECD20ABA}"/>
              </a:ext>
            </a:extLst>
          </p:cNvPr>
          <p:cNvSpPr/>
          <p:nvPr/>
        </p:nvSpPr>
        <p:spPr>
          <a:xfrm flipH="1">
            <a:off x="23715077" y="16709579"/>
            <a:ext cx="6210852" cy="3657593"/>
          </a:xfrm>
          <a:prstGeom prst="homePlate">
            <a:avLst>
              <a:gd name="adj" fmla="val 37467"/>
            </a:avLst>
          </a:prstGeom>
          <a:solidFill>
            <a:schemeClr val="tx2"/>
          </a:solidFill>
          <a:ln w="1270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868" dirty="0"/>
          </a:p>
        </p:txBody>
      </p:sp>
      <p:sp>
        <p:nvSpPr>
          <p:cNvPr id="2" name="TextBox 1">
            <a:extLst>
              <a:ext uri="{FF2B5EF4-FFF2-40B4-BE49-F238E27FC236}">
                <a16:creationId xmlns:a16="http://schemas.microsoft.com/office/drawing/2014/main" id="{B7DE5AD6-6119-5EC1-EE61-87BA1C702DDE}"/>
              </a:ext>
            </a:extLst>
          </p:cNvPr>
          <p:cNvSpPr txBox="1"/>
          <p:nvPr/>
        </p:nvSpPr>
        <p:spPr>
          <a:xfrm>
            <a:off x="24837049" y="17384213"/>
            <a:ext cx="4702452" cy="2308324"/>
          </a:xfrm>
          <a:prstGeom prst="rect">
            <a:avLst/>
          </a:prstGeom>
          <a:noFill/>
        </p:spPr>
        <p:txBody>
          <a:bodyPr wrap="square" rtlCol="0">
            <a:spAutoFit/>
          </a:bodyPr>
          <a:lstStyle/>
          <a:p>
            <a:pPr algn="ctr"/>
            <a:r>
              <a:rPr lang="en-US" sz="4800" b="1" dirty="0">
                <a:latin typeface="Calibri" panose="020F0502020204030204" pitchFamily="34" charset="0"/>
                <a:cs typeface="Calibri" panose="020F0502020204030204" pitchFamily="34" charset="0"/>
              </a:rPr>
              <a:t>Comments must </a:t>
            </a:r>
          </a:p>
          <a:p>
            <a:pPr algn="ctr"/>
            <a:r>
              <a:rPr lang="en-US" sz="4800" b="1" dirty="0">
                <a:latin typeface="Calibri" panose="020F0502020204030204" pitchFamily="34" charset="0"/>
                <a:cs typeface="Calibri" panose="020F0502020204030204" pitchFamily="34" charset="0"/>
              </a:rPr>
              <a:t>be postmarked by: </a:t>
            </a:r>
            <a:r>
              <a:rPr lang="en-US" sz="4800" b="1" dirty="0">
                <a:solidFill>
                  <a:srgbClr val="FF0000"/>
                </a:solidFill>
                <a:latin typeface="Calibri" panose="020F0502020204030204" pitchFamily="34" charset="0"/>
                <a:cs typeface="Calibri" panose="020F0502020204030204" pitchFamily="34" charset="0"/>
              </a:rPr>
              <a:t>July 8, 2023</a:t>
            </a:r>
          </a:p>
        </p:txBody>
      </p:sp>
    </p:spTree>
    <p:extLst>
      <p:ext uri="{BB962C8B-B14F-4D97-AF65-F5344CB8AC3E}">
        <p14:creationId xmlns:p14="http://schemas.microsoft.com/office/powerpoint/2010/main" val="4147727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939800" y="245878"/>
            <a:ext cx="31038800" cy="2303615"/>
          </a:xfrm>
          <a:prstGeom prst="rect">
            <a:avLst/>
          </a:prstGeom>
          <a:solidFill>
            <a:schemeClr val="bg1"/>
          </a:solidFill>
          <a:ln w="9525">
            <a:noFill/>
            <a:miter lim="800000"/>
            <a:headEnd/>
            <a:tailEnd/>
          </a:ln>
        </p:spPr>
        <p:txBody>
          <a:bodyPr wrap="none" anchor="ctr"/>
          <a:lstStyle/>
          <a:p>
            <a:pPr algn="ctr">
              <a:defRPr/>
            </a:pPr>
            <a:endParaRPr lang="en-US" sz="12802" b="1" kern="0"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A910E84C-AFFA-4016-B9FA-59F5EBBFF8F0}"/>
              </a:ext>
            </a:extLst>
          </p:cNvPr>
          <p:cNvSpPr txBox="1"/>
          <p:nvPr/>
        </p:nvSpPr>
        <p:spPr>
          <a:xfrm>
            <a:off x="4559713" y="466661"/>
            <a:ext cx="24351916" cy="1938992"/>
          </a:xfrm>
          <a:prstGeom prst="rect">
            <a:avLst/>
          </a:prstGeom>
          <a:noFill/>
        </p:spPr>
        <p:txBody>
          <a:bodyPr wrap="square" rtlCol="0">
            <a:spAutoFit/>
          </a:bodyPr>
          <a:lstStyle/>
          <a:p>
            <a:pPr algn="ctr">
              <a:defRPr/>
            </a:pPr>
            <a:r>
              <a:rPr lang="en-US" sz="6000" b="1" kern="0" dirty="0">
                <a:solidFill>
                  <a:srgbClr val="FFFFFF"/>
                </a:solidFill>
                <a:effectLst>
                  <a:outerShdw blurRad="38100" dist="38100" dir="2700000" algn="tl">
                    <a:srgbClr val="000000">
                      <a:alpha val="43137"/>
                    </a:srgbClr>
                  </a:outerShdw>
                </a:effectLst>
              </a:rPr>
              <a:t>Environmental Assessment Guidelines and </a:t>
            </a:r>
          </a:p>
          <a:p>
            <a:pPr algn="ctr">
              <a:defRPr/>
            </a:pPr>
            <a:r>
              <a:rPr lang="en-US" sz="6000" b="1" kern="0" dirty="0">
                <a:solidFill>
                  <a:srgbClr val="FFFFFF"/>
                </a:solidFill>
                <a:effectLst>
                  <a:outerShdw blurRad="38100" dist="38100" dir="2700000" algn="tl">
                    <a:srgbClr val="000000">
                      <a:alpha val="43137"/>
                    </a:srgbClr>
                  </a:outerShdw>
                </a:effectLst>
              </a:rPr>
              <a:t>the National Environmental Policy Act (NEPA) Process</a:t>
            </a:r>
          </a:p>
        </p:txBody>
      </p:sp>
      <p:sp>
        <p:nvSpPr>
          <p:cNvPr id="3" name="Rectangle 2">
            <a:extLst>
              <a:ext uri="{FF2B5EF4-FFF2-40B4-BE49-F238E27FC236}">
                <a16:creationId xmlns:a16="http://schemas.microsoft.com/office/drawing/2014/main" id="{39EFB4D2-9ED0-4203-870E-C169B222DF00}"/>
              </a:ext>
            </a:extLst>
          </p:cNvPr>
          <p:cNvSpPr/>
          <p:nvPr/>
        </p:nvSpPr>
        <p:spPr>
          <a:xfrm>
            <a:off x="939800" y="2770275"/>
            <a:ext cx="31038800" cy="18375225"/>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01743DD-7E4E-48D2-992A-CD5AB2FE7F9B}"/>
              </a:ext>
            </a:extLst>
          </p:cNvPr>
          <p:cNvSpPr txBox="1"/>
          <p:nvPr/>
        </p:nvSpPr>
        <p:spPr>
          <a:xfrm>
            <a:off x="2379591" y="3478440"/>
            <a:ext cx="28061081" cy="11603176"/>
          </a:xfrm>
          <a:prstGeom prst="rect">
            <a:avLst/>
          </a:prstGeom>
          <a:noFill/>
        </p:spPr>
        <p:txBody>
          <a:bodyPr wrap="square" rtlCol="0">
            <a:spAutoFit/>
          </a:bodyPr>
          <a:lstStyle/>
          <a:p>
            <a:r>
              <a:rPr lang="en-US" sz="8000" b="1" u="sng" dirty="0">
                <a:latin typeface="Calibri" panose="020F0502020204030204" pitchFamily="34" charset="0"/>
                <a:cs typeface="Calibri" panose="020F0502020204030204" pitchFamily="34" charset="0"/>
              </a:rPr>
              <a:t>What is NEPA?</a:t>
            </a:r>
            <a:r>
              <a:rPr lang="en-US" sz="8000" b="1" dirty="0">
                <a:latin typeface="Calibri" panose="020F0502020204030204" pitchFamily="34" charset="0"/>
                <a:cs typeface="Calibri" panose="020F0502020204030204" pitchFamily="34" charset="0"/>
              </a:rPr>
              <a:t> </a:t>
            </a:r>
          </a:p>
          <a:p>
            <a:pPr marL="857250" indent="-857250">
              <a:buFont typeface="Arial" panose="020B0604020202020204" pitchFamily="34" charset="0"/>
              <a:buChar char="•"/>
            </a:pPr>
            <a:r>
              <a:rPr lang="en-US" sz="6000" dirty="0">
                <a:latin typeface="+mj-lt"/>
                <a:cs typeface="Calibri" panose="020F0502020204030204" pitchFamily="34" charset="0"/>
              </a:rPr>
              <a:t>One of the oldest environmental laws, it requires Federal agencies to consider and disclose the environmental and social effects of their proposed actions in a publicly available document.</a:t>
            </a:r>
          </a:p>
          <a:p>
            <a:endParaRPr lang="en-US" sz="8800" dirty="0">
              <a:latin typeface="Calibri" panose="020F0502020204030204" pitchFamily="34" charset="0"/>
              <a:cs typeface="Calibri" panose="020F0502020204030204" pitchFamily="34" charset="0"/>
            </a:endParaRPr>
          </a:p>
          <a:p>
            <a:r>
              <a:rPr lang="en-US" sz="8000" b="1" u="sng" dirty="0">
                <a:latin typeface="Calibri" panose="020F0502020204030204" pitchFamily="34" charset="0"/>
                <a:cs typeface="Calibri" panose="020F0502020204030204" pitchFamily="34" charset="0"/>
              </a:rPr>
              <a:t>Why a Supplemental Environmental Assessment?</a:t>
            </a:r>
            <a:r>
              <a:rPr lang="en-US" sz="8000" dirty="0">
                <a:effectLst/>
                <a:latin typeface="Segoe UI" panose="020B0502040204020203" pitchFamily="34" charset="0"/>
              </a:rPr>
              <a:t> </a:t>
            </a:r>
          </a:p>
          <a:p>
            <a:pPr marL="857250" indent="-857250">
              <a:buFont typeface="Arial" panose="020B0604020202020204" pitchFamily="34" charset="0"/>
              <a:buChar char="•"/>
            </a:pPr>
            <a:r>
              <a:rPr lang="en-US" sz="6000" dirty="0">
                <a:effectLst/>
                <a:latin typeface="+mj-lt"/>
              </a:rPr>
              <a:t>We are preparing a SEA to update the 2005 Environmental Impact Statement  to ensure compliance with all applicable environmental laws. </a:t>
            </a:r>
          </a:p>
          <a:p>
            <a:endParaRPr lang="en-US" sz="2000" dirty="0">
              <a:effectLst/>
              <a:latin typeface="+mj-lt"/>
            </a:endParaRPr>
          </a:p>
          <a:p>
            <a:pPr marL="857250" indent="-857250">
              <a:spcAft>
                <a:spcPts val="800"/>
              </a:spcAft>
              <a:buFont typeface="Arial" panose="020B0604020202020204" pitchFamily="34" charset="0"/>
              <a:buChar char="•"/>
            </a:pPr>
            <a:r>
              <a:rPr lang="en-US" sz="6000" dirty="0">
                <a:latin typeface="+mj-lt"/>
                <a:cs typeface="Calibri" panose="020F0502020204030204" pitchFamily="34" charset="0"/>
              </a:rPr>
              <a:t>An Environmental Assessment fully discloses the Purpose and Need, Alternatives Considered, Baseline Conditions, and the Environmental and Social Effects.</a:t>
            </a:r>
          </a:p>
        </p:txBody>
      </p:sp>
    </p:spTree>
    <p:extLst>
      <p:ext uri="{BB962C8B-B14F-4D97-AF65-F5344CB8AC3E}">
        <p14:creationId xmlns:p14="http://schemas.microsoft.com/office/powerpoint/2010/main" val="2150205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939800" y="245878"/>
            <a:ext cx="31038800" cy="2303615"/>
          </a:xfrm>
          <a:prstGeom prst="rect">
            <a:avLst/>
          </a:prstGeom>
          <a:solidFill>
            <a:schemeClr val="bg1"/>
          </a:solidFill>
          <a:ln w="9525">
            <a:noFill/>
            <a:miter lim="800000"/>
            <a:headEnd/>
            <a:tailEnd/>
          </a:ln>
        </p:spPr>
        <p:txBody>
          <a:bodyPr wrap="none" anchor="ctr"/>
          <a:lstStyle/>
          <a:p>
            <a:pPr algn="ctr">
              <a:defRPr/>
            </a:pPr>
            <a:endParaRPr lang="en-US" sz="12802" b="1" kern="0"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A910E84C-AFFA-4016-B9FA-59F5EBBFF8F0}"/>
              </a:ext>
            </a:extLst>
          </p:cNvPr>
          <p:cNvSpPr txBox="1"/>
          <p:nvPr/>
        </p:nvSpPr>
        <p:spPr>
          <a:xfrm>
            <a:off x="4559713" y="466661"/>
            <a:ext cx="24351916" cy="1862048"/>
          </a:xfrm>
          <a:prstGeom prst="rect">
            <a:avLst/>
          </a:prstGeom>
          <a:noFill/>
        </p:spPr>
        <p:txBody>
          <a:bodyPr wrap="square" rtlCol="0">
            <a:spAutoFit/>
          </a:bodyPr>
          <a:lstStyle/>
          <a:p>
            <a:pPr algn="ctr"/>
            <a:r>
              <a:rPr lang="en-US" sz="11500" b="1" dirty="0">
                <a:solidFill>
                  <a:schemeClr val="tx2"/>
                </a:solidFill>
                <a:effectLst>
                  <a:outerShdw blurRad="38100" dist="38100" dir="2700000" algn="tl">
                    <a:srgbClr val="000000">
                      <a:alpha val="43137"/>
                    </a:srgbClr>
                  </a:outerShdw>
                </a:effectLst>
              </a:rPr>
              <a:t>MKARNS 12-Foot Channel</a:t>
            </a:r>
          </a:p>
        </p:txBody>
      </p:sp>
      <p:sp>
        <p:nvSpPr>
          <p:cNvPr id="3" name="Rectangle 2">
            <a:extLst>
              <a:ext uri="{FF2B5EF4-FFF2-40B4-BE49-F238E27FC236}">
                <a16:creationId xmlns:a16="http://schemas.microsoft.com/office/drawing/2014/main" id="{39EFB4D2-9ED0-4203-870E-C169B222DF00}"/>
              </a:ext>
            </a:extLst>
          </p:cNvPr>
          <p:cNvSpPr>
            <a:spLocks/>
          </p:cNvSpPr>
          <p:nvPr/>
        </p:nvSpPr>
        <p:spPr>
          <a:xfrm>
            <a:off x="939800" y="2770275"/>
            <a:ext cx="31038800" cy="18413325"/>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01743DD-7E4E-48D2-992A-CD5AB2FE7F9B}"/>
              </a:ext>
            </a:extLst>
          </p:cNvPr>
          <p:cNvSpPr txBox="1"/>
          <p:nvPr/>
        </p:nvSpPr>
        <p:spPr>
          <a:xfrm>
            <a:off x="2379591" y="3935640"/>
            <a:ext cx="28712160" cy="16527601"/>
          </a:xfrm>
          <a:prstGeom prst="rect">
            <a:avLst/>
          </a:prstGeom>
          <a:noFill/>
        </p:spPr>
        <p:txBody>
          <a:bodyPr wrap="square" rtlCol="0">
            <a:spAutoFit/>
          </a:bodyPr>
          <a:lstStyle/>
          <a:p>
            <a:r>
              <a:rPr lang="en-US" sz="8000" b="1" u="sng" dirty="0">
                <a:latin typeface="Calibri" panose="020F0502020204030204" pitchFamily="34" charset="0"/>
                <a:cs typeface="Calibri" panose="020F0502020204030204" pitchFamily="34" charset="0"/>
              </a:rPr>
              <a:t>What is it?</a:t>
            </a:r>
          </a:p>
          <a:p>
            <a:endParaRPr lang="en-US" sz="2000" b="1" u="sng" dirty="0">
              <a:latin typeface="Calibri" panose="020F0502020204030204" pitchFamily="34" charset="0"/>
              <a:cs typeface="Calibri" panose="020F0502020204030204" pitchFamily="34" charset="0"/>
            </a:endParaRPr>
          </a:p>
          <a:p>
            <a:pPr marL="857250" indent="-857250">
              <a:buFont typeface="Arial" panose="020B0604020202020204" pitchFamily="34" charset="0"/>
              <a:buChar char="•"/>
            </a:pPr>
            <a:r>
              <a:rPr lang="en-US" sz="6000" dirty="0">
                <a:latin typeface="+mj-lt"/>
                <a:cs typeface="Calibri" panose="020F0502020204030204" pitchFamily="34" charset="0"/>
              </a:rPr>
              <a:t>Authorized under Section 136 of the Energy and Water Development Appropriations Act of 2004, the MKARNS 12-Foot Channel purpose is to improve commercial navigation operation by deepening the current 9-foot navigation channel to a 12-foot operational depth. Over 85% of the MKARNS is already at this 12-foot operational depth.</a:t>
            </a:r>
          </a:p>
          <a:p>
            <a:endParaRPr lang="en-US" sz="8800" dirty="0">
              <a:latin typeface="Calibri" panose="020F0502020204030204" pitchFamily="34" charset="0"/>
              <a:cs typeface="Calibri" panose="020F0502020204030204" pitchFamily="34" charset="0"/>
            </a:endParaRPr>
          </a:p>
          <a:p>
            <a:r>
              <a:rPr lang="en-US" sz="8000" b="1" u="sng" dirty="0">
                <a:latin typeface="Calibri" panose="020F0502020204030204" pitchFamily="34" charset="0"/>
                <a:cs typeface="Calibri" panose="020F0502020204030204" pitchFamily="34" charset="0"/>
              </a:rPr>
              <a:t>Why is it needed?</a:t>
            </a:r>
          </a:p>
          <a:p>
            <a:endParaRPr lang="en-US" sz="2000" b="1" u="sng" dirty="0">
              <a:latin typeface="Calibri" panose="020F0502020204030204" pitchFamily="34" charset="0"/>
              <a:cs typeface="Calibri" panose="020F0502020204030204" pitchFamily="34" charset="0"/>
            </a:endParaRPr>
          </a:p>
          <a:p>
            <a:pPr marL="857250" indent="-857250">
              <a:spcAft>
                <a:spcPts val="1800"/>
              </a:spcAft>
              <a:buFont typeface="Arial" panose="020B0604020202020204" pitchFamily="34" charset="0"/>
              <a:buChar char="•"/>
            </a:pPr>
            <a:r>
              <a:rPr lang="en-US" sz="6000" dirty="0">
                <a:latin typeface="+mj-lt"/>
                <a:cs typeface="Calibri" panose="020F0502020204030204" pitchFamily="34" charset="0"/>
              </a:rPr>
              <a:t>Deepening the channel will allow the existing inland commercial fleet to sail at deeper drafts that are consistent with those on the Lower Mississippi River and load more cargo onto their barges thereby lowering transportation costs. This benefits producers and consumers throughout the region and nation. Roughly $5 billion of goods are moved on the MKARNS annually. In addition, shipping more cargo on the MKARNS versus road or rail may have the added benefit of reducing landside congestion on roads and railways. Lastly, air emissions from barges on ton per mile basis are far less than trucks or rail. </a:t>
            </a:r>
          </a:p>
        </p:txBody>
      </p:sp>
    </p:spTree>
    <p:extLst>
      <p:ext uri="{BB962C8B-B14F-4D97-AF65-F5344CB8AC3E}">
        <p14:creationId xmlns:p14="http://schemas.microsoft.com/office/powerpoint/2010/main" val="5567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939800" y="245878"/>
            <a:ext cx="31038800" cy="2303615"/>
          </a:xfrm>
          <a:prstGeom prst="rect">
            <a:avLst/>
          </a:prstGeom>
          <a:solidFill>
            <a:schemeClr val="bg1"/>
          </a:solidFill>
          <a:ln w="9525">
            <a:noFill/>
            <a:miter lim="800000"/>
            <a:headEnd/>
            <a:tailEnd/>
          </a:ln>
        </p:spPr>
        <p:txBody>
          <a:bodyPr wrap="none" anchor="ctr"/>
          <a:lstStyle/>
          <a:p>
            <a:pPr algn="ctr">
              <a:defRPr/>
            </a:pPr>
            <a:endParaRPr lang="en-US" sz="12802" b="1" kern="0"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A910E84C-AFFA-4016-B9FA-59F5EBBFF8F0}"/>
              </a:ext>
            </a:extLst>
          </p:cNvPr>
          <p:cNvSpPr txBox="1"/>
          <p:nvPr/>
        </p:nvSpPr>
        <p:spPr>
          <a:xfrm>
            <a:off x="4559713" y="466661"/>
            <a:ext cx="24351916" cy="1862048"/>
          </a:xfrm>
          <a:prstGeom prst="rect">
            <a:avLst/>
          </a:prstGeom>
          <a:noFill/>
        </p:spPr>
        <p:txBody>
          <a:bodyPr wrap="square" rtlCol="0">
            <a:spAutoFit/>
          </a:bodyPr>
          <a:lstStyle/>
          <a:p>
            <a:pPr algn="ctr"/>
            <a:r>
              <a:rPr lang="en-US" sz="11500" b="1" dirty="0">
                <a:solidFill>
                  <a:schemeClr val="tx2"/>
                </a:solidFill>
                <a:effectLst>
                  <a:outerShdw blurRad="38100" dist="38100" dir="2700000" algn="tl">
                    <a:srgbClr val="000000">
                      <a:alpha val="43137"/>
                    </a:srgbClr>
                  </a:outerShdw>
                </a:effectLst>
              </a:rPr>
              <a:t>MKARNS History</a:t>
            </a:r>
          </a:p>
        </p:txBody>
      </p:sp>
      <p:sp>
        <p:nvSpPr>
          <p:cNvPr id="3" name="Rectangle 2">
            <a:extLst>
              <a:ext uri="{FF2B5EF4-FFF2-40B4-BE49-F238E27FC236}">
                <a16:creationId xmlns:a16="http://schemas.microsoft.com/office/drawing/2014/main" id="{39EFB4D2-9ED0-4203-870E-C169B222DF00}"/>
              </a:ext>
            </a:extLst>
          </p:cNvPr>
          <p:cNvSpPr>
            <a:spLocks noGrp="1" noRot="1" noMove="1" noResize="1" noEditPoints="1" noAdjustHandles="1" noChangeArrowheads="1" noChangeShapeType="1"/>
          </p:cNvSpPr>
          <p:nvPr/>
        </p:nvSpPr>
        <p:spPr>
          <a:xfrm>
            <a:off x="939800" y="2770277"/>
            <a:ext cx="31038800" cy="18375224"/>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11" name="Content Placeholder 2">
            <a:extLst>
              <a:ext uri="{FF2B5EF4-FFF2-40B4-BE49-F238E27FC236}">
                <a16:creationId xmlns:a16="http://schemas.microsoft.com/office/drawing/2014/main" id="{118B0FC3-A67C-4026-A7CE-C24DC498838A}"/>
              </a:ext>
            </a:extLst>
          </p:cNvPr>
          <p:cNvSpPr txBox="1">
            <a:spLocks/>
          </p:cNvSpPr>
          <p:nvPr/>
        </p:nvSpPr>
        <p:spPr>
          <a:xfrm>
            <a:off x="2209801" y="3523316"/>
            <a:ext cx="28651200" cy="13458398"/>
          </a:xfrm>
          <a:prstGeom prst="rect">
            <a:avLst/>
          </a:prstGeom>
        </p:spPr>
        <p:txBody>
          <a:bodyPr/>
          <a:lstStyle>
            <a:lvl1pPr marL="1097390" indent="-1097390" algn="l" rtl="0" eaLnBrk="1" fontAlgn="base" hangingPunct="1">
              <a:spcBef>
                <a:spcPts val="960"/>
              </a:spcBef>
              <a:spcAft>
                <a:spcPct val="0"/>
              </a:spcAft>
              <a:buFont typeface="Arial" pitchFamily="34" charset="0"/>
              <a:defRPr sz="7680" kern="1200">
                <a:solidFill>
                  <a:schemeClr val="tx1">
                    <a:lumMod val="75000"/>
                    <a:lumOff val="25000"/>
                  </a:schemeClr>
                </a:solidFill>
                <a:latin typeface="Arial" pitchFamily="34" charset="0"/>
                <a:ea typeface="ＭＳ Ｐゴシック" charset="0"/>
                <a:cs typeface="Arial" pitchFamily="34" charset="0"/>
              </a:defRPr>
            </a:lvl1pPr>
            <a:lvl2pPr marL="1646084" indent="-914492" algn="l" rtl="0" eaLnBrk="1" fontAlgn="base" hangingPunct="1">
              <a:spcBef>
                <a:spcPts val="960"/>
              </a:spcBef>
              <a:spcAft>
                <a:spcPct val="0"/>
              </a:spcAft>
              <a:buFont typeface="Arial" pitchFamily="34" charset="0"/>
              <a:buChar char="–"/>
              <a:defRPr sz="7680" kern="1200">
                <a:solidFill>
                  <a:schemeClr val="tx1">
                    <a:lumMod val="75000"/>
                    <a:lumOff val="25000"/>
                  </a:schemeClr>
                </a:solidFill>
                <a:latin typeface="Arial" pitchFamily="34" charset="0"/>
                <a:ea typeface="Arial" charset="0"/>
                <a:cs typeface="Arial" pitchFamily="34" charset="0"/>
              </a:defRPr>
            </a:lvl2pPr>
            <a:lvl3pPr marL="2926372" indent="-731594" algn="l" rtl="0" eaLnBrk="1" fontAlgn="base" hangingPunct="1">
              <a:spcBef>
                <a:spcPts val="960"/>
              </a:spcBef>
              <a:spcAft>
                <a:spcPct val="0"/>
              </a:spcAft>
              <a:buFont typeface="Arial" pitchFamily="34" charset="0"/>
              <a:buChar char="•"/>
              <a:defRPr sz="6400" kern="1200">
                <a:solidFill>
                  <a:schemeClr val="tx1">
                    <a:lumMod val="75000"/>
                    <a:lumOff val="25000"/>
                  </a:schemeClr>
                </a:solidFill>
                <a:latin typeface="Arial" pitchFamily="34" charset="0"/>
                <a:ea typeface="Arial" charset="0"/>
                <a:cs typeface="Arial" pitchFamily="34" charset="0"/>
              </a:defRPr>
            </a:lvl3pPr>
            <a:lvl4pPr marL="4389559" indent="-731594" algn="l" rtl="0" eaLnBrk="1" fontAlgn="base" hangingPunct="1">
              <a:spcBef>
                <a:spcPts val="960"/>
              </a:spcBef>
              <a:spcAft>
                <a:spcPct val="0"/>
              </a:spcAft>
              <a:buFont typeface="Arial" pitchFamily="34" charset="0"/>
              <a:buChar char="–"/>
              <a:defRPr sz="6400" kern="1200">
                <a:solidFill>
                  <a:schemeClr val="tx1">
                    <a:lumMod val="75000"/>
                    <a:lumOff val="25000"/>
                  </a:schemeClr>
                </a:solidFill>
                <a:latin typeface="Arial" pitchFamily="34" charset="0"/>
                <a:ea typeface="Arial" charset="0"/>
                <a:cs typeface="Arial" pitchFamily="34" charset="0"/>
              </a:defRPr>
            </a:lvl4pPr>
            <a:lvl5pPr marL="5852746" indent="-731594" algn="l" rtl="0" eaLnBrk="1" fontAlgn="base" hangingPunct="1">
              <a:spcBef>
                <a:spcPts val="960"/>
              </a:spcBef>
              <a:spcAft>
                <a:spcPct val="0"/>
              </a:spcAft>
              <a:buFont typeface="Arial" pitchFamily="34" charset="0"/>
              <a:buChar char="»"/>
              <a:defRPr sz="6400" kern="1200">
                <a:solidFill>
                  <a:schemeClr val="tx1">
                    <a:lumMod val="75000"/>
                    <a:lumOff val="25000"/>
                  </a:schemeClr>
                </a:solidFill>
                <a:latin typeface="Arial" pitchFamily="34" charset="0"/>
                <a:ea typeface="Arial" charset="0"/>
                <a:cs typeface="Arial" pitchFamily="34" charset="0"/>
              </a:defRPr>
            </a:lvl5pPr>
            <a:lvl6pPr marL="8047524"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6pPr>
            <a:lvl7pPr marL="9510711"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7pPr>
            <a:lvl8pPr marL="10973898"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8pPr>
            <a:lvl9pPr marL="12437084"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9pPr>
          </a:lstStyle>
          <a:p>
            <a:pPr marL="342900" indent="-342900">
              <a:buFont typeface="Arial" pitchFamily="34" charset="0"/>
              <a:buChar char="•"/>
            </a:pPr>
            <a:r>
              <a:rPr lang="en-US" sz="6000" dirty="0">
                <a:solidFill>
                  <a:schemeClr val="tx1"/>
                </a:solidFill>
              </a:rPr>
              <a:t> 1946: Rivers and Harbors Act of 1946 authorized development of the AR River and its tributaries for navigation</a:t>
            </a:r>
          </a:p>
          <a:p>
            <a:pPr marL="0" indent="0"/>
            <a:endParaRPr lang="en-US" sz="2000" dirty="0">
              <a:solidFill>
                <a:schemeClr val="tx1"/>
              </a:solidFill>
            </a:endParaRPr>
          </a:p>
          <a:p>
            <a:pPr marL="342900" indent="-342900">
              <a:buFont typeface="Arial" pitchFamily="34" charset="0"/>
              <a:buChar char="•"/>
            </a:pPr>
            <a:r>
              <a:rPr lang="en-US" sz="7000" dirty="0">
                <a:solidFill>
                  <a:schemeClr val="tx1"/>
                </a:solidFill>
              </a:rPr>
              <a:t> </a:t>
            </a:r>
            <a:r>
              <a:rPr lang="en-US" sz="6000" dirty="0">
                <a:solidFill>
                  <a:schemeClr val="tx1"/>
                </a:solidFill>
              </a:rPr>
              <a:t>1952: Construction on the MKARNS began</a:t>
            </a:r>
          </a:p>
          <a:p>
            <a:pPr marL="0" indent="0"/>
            <a:endParaRPr lang="en-US" sz="2000" dirty="0">
              <a:solidFill>
                <a:schemeClr val="tx1"/>
              </a:solidFill>
            </a:endParaRPr>
          </a:p>
          <a:p>
            <a:pPr marL="342900" indent="-342900">
              <a:buFont typeface="Arial" pitchFamily="34" charset="0"/>
              <a:buChar char="•"/>
            </a:pPr>
            <a:r>
              <a:rPr lang="en-US" sz="6000" dirty="0">
                <a:solidFill>
                  <a:schemeClr val="tx1"/>
                </a:solidFill>
              </a:rPr>
              <a:t>1999: Arkansas River Navigation Study (ARNS) initiated</a:t>
            </a:r>
          </a:p>
          <a:p>
            <a:pPr marL="0" indent="0"/>
            <a:endParaRPr lang="en-US" sz="2000" dirty="0">
              <a:solidFill>
                <a:schemeClr val="tx1"/>
              </a:solidFill>
            </a:endParaRPr>
          </a:p>
          <a:p>
            <a:pPr marL="342900" indent="-342900">
              <a:buFont typeface="Arial" pitchFamily="34" charset="0"/>
              <a:buChar char="•"/>
            </a:pPr>
            <a:r>
              <a:rPr lang="en-US" sz="6000" dirty="0">
                <a:solidFill>
                  <a:schemeClr val="tx1"/>
                </a:solidFill>
              </a:rPr>
              <a:t>2004: Energy and Water Development Act of 2004 authorized project depth of 12 feet</a:t>
            </a:r>
          </a:p>
          <a:p>
            <a:pPr marL="0" indent="0"/>
            <a:endParaRPr lang="en-US" sz="2000" dirty="0">
              <a:solidFill>
                <a:schemeClr val="tx1"/>
              </a:solidFill>
            </a:endParaRPr>
          </a:p>
          <a:p>
            <a:pPr marL="342900" indent="-342900">
              <a:buFont typeface="Arial" pitchFamily="34" charset="0"/>
              <a:buChar char="•"/>
            </a:pPr>
            <a:r>
              <a:rPr lang="en-US" sz="7000" dirty="0">
                <a:solidFill>
                  <a:schemeClr val="tx1"/>
                </a:solidFill>
              </a:rPr>
              <a:t> </a:t>
            </a:r>
            <a:r>
              <a:rPr lang="en-US" sz="6000" dirty="0">
                <a:solidFill>
                  <a:schemeClr val="tx1"/>
                </a:solidFill>
              </a:rPr>
              <a:t>2005: ARNS Feasibility Study and EIS completed, and Record of Decision signed for 12-foot Channel</a:t>
            </a:r>
          </a:p>
          <a:p>
            <a:pPr marL="0" indent="0"/>
            <a:endParaRPr lang="en-US" sz="2000" dirty="0">
              <a:solidFill>
                <a:schemeClr val="tx1"/>
              </a:solidFill>
            </a:endParaRPr>
          </a:p>
          <a:p>
            <a:pPr marL="342900" indent="-342900">
              <a:buFont typeface="Arial" pitchFamily="34" charset="0"/>
              <a:buChar char="•"/>
            </a:pPr>
            <a:r>
              <a:rPr lang="en-US" sz="7000" dirty="0">
                <a:solidFill>
                  <a:schemeClr val="tx1"/>
                </a:solidFill>
              </a:rPr>
              <a:t> </a:t>
            </a:r>
            <a:r>
              <a:rPr lang="en-US" sz="6000" dirty="0">
                <a:solidFill>
                  <a:schemeClr val="tx1"/>
                </a:solidFill>
              </a:rPr>
              <a:t>2020: WRDA 2020 provided funding to initiate updated modeling and designs</a:t>
            </a:r>
          </a:p>
        </p:txBody>
      </p:sp>
    </p:spTree>
    <p:extLst>
      <p:ext uri="{BB962C8B-B14F-4D97-AF65-F5344CB8AC3E}">
        <p14:creationId xmlns:p14="http://schemas.microsoft.com/office/powerpoint/2010/main" val="1282134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1143231" y="280645"/>
            <a:ext cx="31038800" cy="2303615"/>
          </a:xfrm>
          <a:prstGeom prst="rect">
            <a:avLst/>
          </a:prstGeom>
          <a:solidFill>
            <a:schemeClr val="bg1"/>
          </a:solidFill>
          <a:ln w="9525">
            <a:noFill/>
            <a:miter lim="800000"/>
            <a:headEnd/>
            <a:tailEnd/>
          </a:ln>
        </p:spPr>
        <p:txBody>
          <a:bodyPr wrap="none" anchor="ctr"/>
          <a:lstStyle/>
          <a:p>
            <a:pPr algn="ctr">
              <a:defRPr/>
            </a:pPr>
            <a:endParaRPr lang="en-US" sz="12802" b="1" kern="0"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A910E84C-AFFA-4016-B9FA-59F5EBBFF8F0}"/>
              </a:ext>
            </a:extLst>
          </p:cNvPr>
          <p:cNvSpPr txBox="1"/>
          <p:nvPr/>
        </p:nvSpPr>
        <p:spPr>
          <a:xfrm>
            <a:off x="1244947" y="647622"/>
            <a:ext cx="30835368" cy="1569660"/>
          </a:xfrm>
          <a:prstGeom prst="rect">
            <a:avLst/>
          </a:prstGeom>
          <a:noFill/>
        </p:spPr>
        <p:txBody>
          <a:bodyPr wrap="square" rtlCol="0">
            <a:spAutoFit/>
          </a:bodyPr>
          <a:lstStyle/>
          <a:p>
            <a:pPr algn="ctr"/>
            <a:r>
              <a:rPr lang="en-US" sz="9600" b="1" dirty="0">
                <a:solidFill>
                  <a:schemeClr val="tx2"/>
                </a:solidFill>
                <a:effectLst>
                  <a:outerShdw blurRad="38100" dist="38100" dir="2700000" algn="tl">
                    <a:srgbClr val="000000">
                      <a:alpha val="43137"/>
                    </a:srgbClr>
                  </a:outerShdw>
                </a:effectLst>
              </a:rPr>
              <a:t>MKARNS 12-Foot Channel Construction Features </a:t>
            </a:r>
          </a:p>
        </p:txBody>
      </p:sp>
      <p:sp>
        <p:nvSpPr>
          <p:cNvPr id="3" name="Rectangle 2">
            <a:extLst>
              <a:ext uri="{FF2B5EF4-FFF2-40B4-BE49-F238E27FC236}">
                <a16:creationId xmlns:a16="http://schemas.microsoft.com/office/drawing/2014/main" id="{39EFB4D2-9ED0-4203-870E-C169B222DF00}"/>
              </a:ext>
            </a:extLst>
          </p:cNvPr>
          <p:cNvSpPr>
            <a:spLocks/>
          </p:cNvSpPr>
          <p:nvPr/>
        </p:nvSpPr>
        <p:spPr>
          <a:xfrm>
            <a:off x="1143231" y="2770275"/>
            <a:ext cx="31038800" cy="18527703"/>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E65FC2-E57A-D51F-5BDD-6A5886F3CE0D}"/>
              </a:ext>
            </a:extLst>
          </p:cNvPr>
          <p:cNvSpPr txBox="1"/>
          <p:nvPr/>
        </p:nvSpPr>
        <p:spPr>
          <a:xfrm>
            <a:off x="2379591" y="3936888"/>
            <a:ext cx="28712160" cy="2554545"/>
          </a:xfrm>
          <a:prstGeom prst="rect">
            <a:avLst/>
          </a:prstGeom>
          <a:noFill/>
        </p:spPr>
        <p:txBody>
          <a:bodyPr wrap="square" rtlCol="0">
            <a:spAutoFit/>
          </a:bodyPr>
          <a:lstStyle/>
          <a:p>
            <a:r>
              <a:rPr lang="en-US" sz="8000" dirty="0">
                <a:effectLst/>
                <a:latin typeface="Calibri" panose="020F0502020204030204" pitchFamily="34" charset="0"/>
                <a:ea typeface="Calibri" panose="020F0502020204030204" pitchFamily="34" charset="0"/>
              </a:rPr>
              <a:t>Features are designed based on updated hydrologic and sediment modeling done </a:t>
            </a:r>
            <a:r>
              <a:rPr lang="en-US" sz="8000" dirty="0">
                <a:latin typeface="Calibri" panose="020F0502020204030204" pitchFamily="34" charset="0"/>
                <a:ea typeface="Calibri" panose="020F0502020204030204" pitchFamily="34" charset="0"/>
              </a:rPr>
              <a:t>since 2021 </a:t>
            </a:r>
            <a:r>
              <a:rPr lang="en-US" sz="8000" dirty="0">
                <a:effectLst/>
                <a:latin typeface="Calibri" panose="020F0502020204030204" pitchFamily="34" charset="0"/>
                <a:ea typeface="Calibri" panose="020F0502020204030204" pitchFamily="34" charset="0"/>
              </a:rPr>
              <a:t>and include:</a:t>
            </a:r>
          </a:p>
        </p:txBody>
      </p:sp>
      <p:sp>
        <p:nvSpPr>
          <p:cNvPr id="14" name="TextBox 13">
            <a:extLst>
              <a:ext uri="{FF2B5EF4-FFF2-40B4-BE49-F238E27FC236}">
                <a16:creationId xmlns:a16="http://schemas.microsoft.com/office/drawing/2014/main" id="{B333E04A-876B-6B82-1093-7A158868CA79}"/>
              </a:ext>
            </a:extLst>
          </p:cNvPr>
          <p:cNvSpPr txBox="1"/>
          <p:nvPr/>
        </p:nvSpPr>
        <p:spPr>
          <a:xfrm>
            <a:off x="6446583" y="7724337"/>
            <a:ext cx="7315097" cy="1200329"/>
          </a:xfrm>
          <a:prstGeom prst="rect">
            <a:avLst/>
          </a:prstGeom>
          <a:noFill/>
        </p:spPr>
        <p:txBody>
          <a:bodyPr wrap="square" rtlCol="0">
            <a:spAutoFit/>
          </a:bodyPr>
          <a:lstStyle/>
          <a:p>
            <a:pPr algn="ctr"/>
            <a:r>
              <a:rPr lang="en-US" sz="7200" dirty="0">
                <a:effectLst/>
                <a:latin typeface="Calibri" panose="020F0502020204030204" pitchFamily="34" charset="0"/>
                <a:ea typeface="Calibri" panose="020F0502020204030204" pitchFamily="34" charset="0"/>
              </a:rPr>
              <a:t>Rock weirs</a:t>
            </a:r>
            <a:endParaRPr lang="en-US" sz="7200" dirty="0"/>
          </a:p>
        </p:txBody>
      </p:sp>
      <p:pic>
        <p:nvPicPr>
          <p:cNvPr id="15" name="Picture 14">
            <a:extLst>
              <a:ext uri="{FF2B5EF4-FFF2-40B4-BE49-F238E27FC236}">
                <a16:creationId xmlns:a16="http://schemas.microsoft.com/office/drawing/2014/main" id="{F56D38EE-2522-2E3C-F0A8-211EA70FF3C8}"/>
              </a:ext>
            </a:extLst>
          </p:cNvPr>
          <p:cNvPicPr>
            <a:picLocks noChangeAspect="1"/>
          </p:cNvPicPr>
          <p:nvPr/>
        </p:nvPicPr>
        <p:blipFill>
          <a:blip r:embed="rId3"/>
          <a:srcRect/>
          <a:stretch/>
        </p:blipFill>
        <p:spPr>
          <a:xfrm>
            <a:off x="19626669" y="9276495"/>
            <a:ext cx="8606318" cy="5758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59C0EE4F-3A58-48E9-8227-9226CA51CD05}"/>
              </a:ext>
            </a:extLst>
          </p:cNvPr>
          <p:cNvSpPr txBox="1"/>
          <p:nvPr/>
        </p:nvSpPr>
        <p:spPr>
          <a:xfrm>
            <a:off x="20068848" y="7787601"/>
            <a:ext cx="7315097" cy="1200329"/>
          </a:xfrm>
          <a:prstGeom prst="rect">
            <a:avLst/>
          </a:prstGeom>
          <a:noFill/>
        </p:spPr>
        <p:txBody>
          <a:bodyPr wrap="square" rtlCol="0">
            <a:spAutoFit/>
          </a:bodyPr>
          <a:lstStyle/>
          <a:p>
            <a:pPr algn="ctr"/>
            <a:r>
              <a:rPr lang="en-US" sz="7200" dirty="0">
                <a:effectLst/>
                <a:latin typeface="Calibri" panose="020F0502020204030204" pitchFamily="34" charset="0"/>
                <a:ea typeface="Calibri" panose="020F0502020204030204" pitchFamily="34" charset="0"/>
              </a:rPr>
              <a:t>Dredging</a:t>
            </a:r>
            <a:endParaRPr lang="en-US" sz="7200" dirty="0"/>
          </a:p>
        </p:txBody>
      </p:sp>
      <p:pic>
        <p:nvPicPr>
          <p:cNvPr id="8" name="Picture 7" descr="A picture containing water, outdoor, sky, rock&#10;&#10;Description automatically generated">
            <a:extLst>
              <a:ext uri="{FF2B5EF4-FFF2-40B4-BE49-F238E27FC236}">
                <a16:creationId xmlns:a16="http://schemas.microsoft.com/office/drawing/2014/main" id="{7F5EB26C-9AD7-AA3C-F61F-10E545BC3AEF}"/>
              </a:ext>
            </a:extLst>
          </p:cNvPr>
          <p:cNvPicPr>
            <a:picLocks noChangeAspect="1"/>
          </p:cNvPicPr>
          <p:nvPr/>
        </p:nvPicPr>
        <p:blipFill rotWithShape="1">
          <a:blip r:embed="rId4"/>
          <a:srcRect l="-489" t="11429" r="489" b="124"/>
          <a:stretch/>
        </p:blipFill>
        <p:spPr>
          <a:xfrm>
            <a:off x="6051955" y="9276495"/>
            <a:ext cx="8667698" cy="5745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0105BA8D-73C3-D2C3-A744-812BD71E59B6}"/>
              </a:ext>
            </a:extLst>
          </p:cNvPr>
          <p:cNvSpPr txBox="1"/>
          <p:nvPr/>
        </p:nvSpPr>
        <p:spPr>
          <a:xfrm>
            <a:off x="5811608" y="15654221"/>
            <a:ext cx="9146685" cy="4708981"/>
          </a:xfrm>
          <a:prstGeom prst="rect">
            <a:avLst/>
          </a:prstGeom>
          <a:noFill/>
        </p:spPr>
        <p:txBody>
          <a:bodyPr wrap="square" rtlCol="0">
            <a:spAutoFit/>
          </a:bodyPr>
          <a:lstStyle/>
          <a:p>
            <a:pPr algn="ctr"/>
            <a:r>
              <a:rPr lang="en-US" sz="5000" dirty="0">
                <a:effectLst/>
                <a:latin typeface="Calibri" panose="020F0502020204030204" pitchFamily="34" charset="0"/>
                <a:ea typeface="Calibri" panose="020F0502020204030204" pitchFamily="34" charset="0"/>
              </a:rPr>
              <a:t>Re-directive or resistive structures that use the river’s energy to deepen and enhance the navigation channel, increase environmental diversity, and maintain system status.</a:t>
            </a:r>
            <a:endParaRPr lang="en-US" sz="5000" dirty="0"/>
          </a:p>
        </p:txBody>
      </p:sp>
      <p:sp>
        <p:nvSpPr>
          <p:cNvPr id="5" name="TextBox 4">
            <a:extLst>
              <a:ext uri="{FF2B5EF4-FFF2-40B4-BE49-F238E27FC236}">
                <a16:creationId xmlns:a16="http://schemas.microsoft.com/office/drawing/2014/main" id="{43CDEF3B-64D8-0EA9-9A08-12CB11E8FF47}"/>
              </a:ext>
            </a:extLst>
          </p:cNvPr>
          <p:cNvSpPr txBox="1"/>
          <p:nvPr/>
        </p:nvSpPr>
        <p:spPr>
          <a:xfrm>
            <a:off x="19626669" y="15782923"/>
            <a:ext cx="8606318" cy="2400657"/>
          </a:xfrm>
          <a:prstGeom prst="rect">
            <a:avLst/>
          </a:prstGeom>
          <a:noFill/>
        </p:spPr>
        <p:txBody>
          <a:bodyPr wrap="square" rtlCol="0">
            <a:spAutoFit/>
          </a:bodyPr>
          <a:lstStyle/>
          <a:p>
            <a:pPr algn="ctr"/>
            <a:r>
              <a:rPr lang="en-US" sz="5000" dirty="0">
                <a:effectLst/>
                <a:latin typeface="Calibri" panose="020F0502020204030204" pitchFamily="34" charset="0"/>
                <a:ea typeface="Calibri" panose="020F0502020204030204" pitchFamily="34" charset="0"/>
              </a:rPr>
              <a:t>Removal of sediment and debris from the channel to allow ships to pass and maintain river flow.</a:t>
            </a:r>
            <a:endParaRPr lang="en-US" sz="5000" dirty="0"/>
          </a:p>
        </p:txBody>
      </p:sp>
    </p:spTree>
    <p:extLst>
      <p:ext uri="{BB962C8B-B14F-4D97-AF65-F5344CB8AC3E}">
        <p14:creationId xmlns:p14="http://schemas.microsoft.com/office/powerpoint/2010/main" val="688987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939800" y="245878"/>
            <a:ext cx="31038800" cy="2303615"/>
          </a:xfrm>
          <a:prstGeom prst="rect">
            <a:avLst/>
          </a:prstGeom>
          <a:solidFill>
            <a:schemeClr val="bg1"/>
          </a:solidFill>
          <a:ln w="9525">
            <a:noFill/>
            <a:miter lim="800000"/>
            <a:headEnd/>
            <a:tailEnd/>
          </a:ln>
        </p:spPr>
        <p:txBody>
          <a:bodyPr wrap="none" anchor="ctr"/>
          <a:lstStyle/>
          <a:p>
            <a:pPr algn="ctr">
              <a:defRPr/>
            </a:pPr>
            <a:endParaRPr lang="en-US" sz="12802" b="1" kern="0"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A910E84C-AFFA-4016-B9FA-59F5EBBFF8F0}"/>
              </a:ext>
            </a:extLst>
          </p:cNvPr>
          <p:cNvSpPr txBox="1"/>
          <p:nvPr/>
        </p:nvSpPr>
        <p:spPr>
          <a:xfrm>
            <a:off x="1143232" y="466661"/>
            <a:ext cx="30835368" cy="1569660"/>
          </a:xfrm>
          <a:prstGeom prst="rect">
            <a:avLst/>
          </a:prstGeom>
          <a:noFill/>
        </p:spPr>
        <p:txBody>
          <a:bodyPr wrap="square" rtlCol="0">
            <a:spAutoFit/>
          </a:bodyPr>
          <a:lstStyle/>
          <a:p>
            <a:pPr algn="ctr"/>
            <a:r>
              <a:rPr lang="en-US" sz="9600" b="1" dirty="0">
                <a:solidFill>
                  <a:schemeClr val="tx2"/>
                </a:solidFill>
                <a:effectLst>
                  <a:outerShdw blurRad="38100" dist="38100" dir="2700000" algn="tl">
                    <a:srgbClr val="000000">
                      <a:alpha val="43137"/>
                    </a:srgbClr>
                  </a:outerShdw>
                </a:effectLst>
              </a:rPr>
              <a:t>MKARNS 12-Foot Channel Construction Features </a:t>
            </a:r>
          </a:p>
        </p:txBody>
      </p:sp>
      <p:sp>
        <p:nvSpPr>
          <p:cNvPr id="3" name="Rectangle 2">
            <a:extLst>
              <a:ext uri="{FF2B5EF4-FFF2-40B4-BE49-F238E27FC236}">
                <a16:creationId xmlns:a16="http://schemas.microsoft.com/office/drawing/2014/main" id="{39EFB4D2-9ED0-4203-870E-C169B222DF00}"/>
              </a:ext>
            </a:extLst>
          </p:cNvPr>
          <p:cNvSpPr>
            <a:spLocks/>
          </p:cNvSpPr>
          <p:nvPr/>
        </p:nvSpPr>
        <p:spPr>
          <a:xfrm>
            <a:off x="939799" y="2770277"/>
            <a:ext cx="31038800" cy="18413324"/>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E65FC2-E57A-D51F-5BDD-6A5886F3CE0D}"/>
              </a:ext>
            </a:extLst>
          </p:cNvPr>
          <p:cNvSpPr txBox="1"/>
          <p:nvPr/>
        </p:nvSpPr>
        <p:spPr>
          <a:xfrm>
            <a:off x="2817923" y="3936888"/>
            <a:ext cx="27282554" cy="2554545"/>
          </a:xfrm>
          <a:prstGeom prst="rect">
            <a:avLst/>
          </a:prstGeom>
          <a:noFill/>
        </p:spPr>
        <p:txBody>
          <a:bodyPr wrap="square" rtlCol="0">
            <a:spAutoFit/>
          </a:bodyPr>
          <a:lstStyle/>
          <a:p>
            <a:r>
              <a:rPr lang="en-US" sz="8000" dirty="0">
                <a:effectLst/>
                <a:latin typeface="Calibri" panose="020F0502020204030204" pitchFamily="34" charset="0"/>
                <a:ea typeface="Calibri" panose="020F0502020204030204" pitchFamily="34" charset="0"/>
              </a:rPr>
              <a:t>Features are designed based on updated hydrologic and sediment modeling done </a:t>
            </a:r>
            <a:r>
              <a:rPr lang="en-US" sz="8000" dirty="0">
                <a:latin typeface="Calibri" panose="020F0502020204030204" pitchFamily="34" charset="0"/>
                <a:ea typeface="Calibri" panose="020F0502020204030204" pitchFamily="34" charset="0"/>
              </a:rPr>
              <a:t>since 2021 </a:t>
            </a:r>
            <a:r>
              <a:rPr lang="en-US" sz="8000" dirty="0">
                <a:effectLst/>
                <a:latin typeface="Calibri" panose="020F0502020204030204" pitchFamily="34" charset="0"/>
                <a:ea typeface="Calibri" panose="020F0502020204030204" pitchFamily="34" charset="0"/>
              </a:rPr>
              <a:t>and include:</a:t>
            </a:r>
          </a:p>
        </p:txBody>
      </p:sp>
      <p:pic>
        <p:nvPicPr>
          <p:cNvPr id="17" name="Picture 16">
            <a:extLst>
              <a:ext uri="{FF2B5EF4-FFF2-40B4-BE49-F238E27FC236}">
                <a16:creationId xmlns:a16="http://schemas.microsoft.com/office/drawing/2014/main" id="{3B2CFE9F-9BA5-23FD-9458-B176D8DC3878}"/>
              </a:ext>
            </a:extLst>
          </p:cNvPr>
          <p:cNvPicPr>
            <a:picLocks noChangeAspect="1"/>
          </p:cNvPicPr>
          <p:nvPr/>
        </p:nvPicPr>
        <p:blipFill>
          <a:blip r:embed="rId3"/>
          <a:srcRect/>
          <a:stretch/>
        </p:blipFill>
        <p:spPr>
          <a:xfrm>
            <a:off x="18487622" y="10127064"/>
            <a:ext cx="8665837" cy="5758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CDEDF8E1-8944-E714-59AF-6D0B4F1D7678}"/>
              </a:ext>
            </a:extLst>
          </p:cNvPr>
          <p:cNvSpPr txBox="1"/>
          <p:nvPr/>
        </p:nvSpPr>
        <p:spPr>
          <a:xfrm>
            <a:off x="19162993" y="8548827"/>
            <a:ext cx="7315097" cy="1200329"/>
          </a:xfrm>
          <a:prstGeom prst="rect">
            <a:avLst/>
          </a:prstGeom>
          <a:noFill/>
        </p:spPr>
        <p:txBody>
          <a:bodyPr wrap="square" rtlCol="0">
            <a:spAutoFit/>
          </a:bodyPr>
          <a:lstStyle/>
          <a:p>
            <a:pPr algn="ctr"/>
            <a:r>
              <a:rPr lang="en-US" sz="7200" dirty="0">
                <a:effectLst/>
                <a:latin typeface="Calibri" panose="020F0502020204030204" pitchFamily="34" charset="0"/>
                <a:ea typeface="Calibri" panose="020F0502020204030204" pitchFamily="34" charset="0"/>
              </a:rPr>
              <a:t>Lock modifications</a:t>
            </a:r>
            <a:endParaRPr lang="en-US" sz="7200" dirty="0"/>
          </a:p>
        </p:txBody>
      </p:sp>
      <p:sp>
        <p:nvSpPr>
          <p:cNvPr id="5" name="TextBox 4">
            <a:extLst>
              <a:ext uri="{FF2B5EF4-FFF2-40B4-BE49-F238E27FC236}">
                <a16:creationId xmlns:a16="http://schemas.microsoft.com/office/drawing/2014/main" id="{834D7016-C225-0C1D-1CE0-89230128CF0A}"/>
              </a:ext>
            </a:extLst>
          </p:cNvPr>
          <p:cNvSpPr txBox="1"/>
          <p:nvPr/>
        </p:nvSpPr>
        <p:spPr>
          <a:xfrm>
            <a:off x="5764940" y="8365863"/>
            <a:ext cx="8665837" cy="1200329"/>
          </a:xfrm>
          <a:prstGeom prst="rect">
            <a:avLst/>
          </a:prstGeom>
          <a:noFill/>
        </p:spPr>
        <p:txBody>
          <a:bodyPr wrap="square" rtlCol="0">
            <a:spAutoFit/>
          </a:bodyPr>
          <a:lstStyle/>
          <a:p>
            <a:pPr algn="ctr"/>
            <a:r>
              <a:rPr lang="en-US" sz="7200" dirty="0">
                <a:latin typeface="Calibri" panose="020F0502020204030204" pitchFamily="34" charset="0"/>
              </a:rPr>
              <a:t>Upland disposal sites</a:t>
            </a:r>
            <a:endParaRPr lang="en-US" sz="7200" dirty="0"/>
          </a:p>
        </p:txBody>
      </p:sp>
      <p:sp>
        <p:nvSpPr>
          <p:cNvPr id="12" name="TextBox 11">
            <a:extLst>
              <a:ext uri="{FF2B5EF4-FFF2-40B4-BE49-F238E27FC236}">
                <a16:creationId xmlns:a16="http://schemas.microsoft.com/office/drawing/2014/main" id="{E1C71825-4AC8-AFF7-985A-EDFE1BB29BDB}"/>
              </a:ext>
            </a:extLst>
          </p:cNvPr>
          <p:cNvSpPr txBox="1"/>
          <p:nvPr/>
        </p:nvSpPr>
        <p:spPr>
          <a:xfrm>
            <a:off x="4472696" y="16332730"/>
            <a:ext cx="11986504" cy="2400657"/>
          </a:xfrm>
          <a:prstGeom prst="rect">
            <a:avLst/>
          </a:prstGeom>
          <a:noFill/>
        </p:spPr>
        <p:txBody>
          <a:bodyPr wrap="square" rtlCol="0">
            <a:spAutoFit/>
          </a:bodyPr>
          <a:lstStyle/>
          <a:p>
            <a:pPr algn="ctr"/>
            <a:r>
              <a:rPr lang="en-US" sz="5000" dirty="0">
                <a:latin typeface="Calibri" panose="020F0502020204030204" pitchFamily="34" charset="0"/>
              </a:rPr>
              <a:t>Disposal sites allow dredge material to be used to improve habitat. Image depicts habitat available after fill placement.</a:t>
            </a:r>
            <a:endParaRPr lang="en-US" sz="5000" dirty="0"/>
          </a:p>
        </p:txBody>
      </p:sp>
      <p:sp>
        <p:nvSpPr>
          <p:cNvPr id="13" name="TextBox 12">
            <a:extLst>
              <a:ext uri="{FF2B5EF4-FFF2-40B4-BE49-F238E27FC236}">
                <a16:creationId xmlns:a16="http://schemas.microsoft.com/office/drawing/2014/main" id="{7065AFDB-9701-F200-577E-C0D4F729861F}"/>
              </a:ext>
            </a:extLst>
          </p:cNvPr>
          <p:cNvSpPr txBox="1"/>
          <p:nvPr/>
        </p:nvSpPr>
        <p:spPr>
          <a:xfrm>
            <a:off x="18487622" y="16250196"/>
            <a:ext cx="8665837" cy="2400657"/>
          </a:xfrm>
          <a:prstGeom prst="rect">
            <a:avLst/>
          </a:prstGeom>
          <a:noFill/>
        </p:spPr>
        <p:txBody>
          <a:bodyPr wrap="square" rtlCol="0">
            <a:spAutoFit/>
          </a:bodyPr>
          <a:lstStyle/>
          <a:p>
            <a:pPr algn="ctr"/>
            <a:r>
              <a:rPr lang="en-US" sz="5000" dirty="0">
                <a:effectLst/>
                <a:latin typeface="Calibri" panose="020F0502020204030204" pitchFamily="34" charset="0"/>
                <a:ea typeface="Calibri" panose="020F0502020204030204" pitchFamily="34" charset="0"/>
              </a:rPr>
              <a:t>Modifications strengthen locks to accommodate barges with a draft of more than 9ft.</a:t>
            </a:r>
            <a:endParaRPr lang="en-US" sz="5000" dirty="0"/>
          </a:p>
        </p:txBody>
      </p:sp>
      <p:pic>
        <p:nvPicPr>
          <p:cNvPr id="9" name="Picture 8">
            <a:extLst>
              <a:ext uri="{FF2B5EF4-FFF2-40B4-BE49-F238E27FC236}">
                <a16:creationId xmlns:a16="http://schemas.microsoft.com/office/drawing/2014/main" id="{EFE55998-C991-A9E2-7F8C-AC7AE5BD5202}"/>
              </a:ext>
            </a:extLst>
          </p:cNvPr>
          <p:cNvPicPr>
            <a:picLocks noChangeAspect="1"/>
          </p:cNvPicPr>
          <p:nvPr/>
        </p:nvPicPr>
        <p:blipFill rotWithShape="1">
          <a:blip r:embed="rId4"/>
          <a:srcRect l="19431" r="22470" b="18089"/>
          <a:stretch/>
        </p:blipFill>
        <p:spPr>
          <a:xfrm>
            <a:off x="9609295" y="10070140"/>
            <a:ext cx="6951621" cy="5758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A picture containing tree, plant&#10;&#10;Description automatically generated">
            <a:extLst>
              <a:ext uri="{FF2B5EF4-FFF2-40B4-BE49-F238E27FC236}">
                <a16:creationId xmlns:a16="http://schemas.microsoft.com/office/drawing/2014/main" id="{456D6A34-811D-18A1-8A9D-D13A416759EF}"/>
              </a:ext>
            </a:extLst>
          </p:cNvPr>
          <p:cNvPicPr>
            <a:picLocks noChangeAspect="1"/>
          </p:cNvPicPr>
          <p:nvPr/>
        </p:nvPicPr>
        <p:blipFill>
          <a:blip r:embed="rId5"/>
          <a:stretch>
            <a:fillRect/>
          </a:stretch>
        </p:blipFill>
        <p:spPr>
          <a:xfrm rot="5400000">
            <a:off x="4367655" y="11076444"/>
            <a:ext cx="5284509" cy="3963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6" name="Straight Arrow Connector 15">
            <a:extLst>
              <a:ext uri="{FF2B5EF4-FFF2-40B4-BE49-F238E27FC236}">
                <a16:creationId xmlns:a16="http://schemas.microsoft.com/office/drawing/2014/main" id="{8A7770AB-EF7E-9B7C-A691-A64037DAF816}"/>
              </a:ext>
            </a:extLst>
          </p:cNvPr>
          <p:cNvCxnSpPr>
            <a:cxnSpLocks/>
          </p:cNvCxnSpPr>
          <p:nvPr/>
        </p:nvCxnSpPr>
        <p:spPr>
          <a:xfrm>
            <a:off x="8991600" y="10408946"/>
            <a:ext cx="3220065" cy="19704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9E87AC58-2F7A-4BA4-9B68-30C5B2AB29FE}"/>
              </a:ext>
            </a:extLst>
          </p:cNvPr>
          <p:cNvCxnSpPr>
            <a:cxnSpLocks/>
          </p:cNvCxnSpPr>
          <p:nvPr/>
        </p:nvCxnSpPr>
        <p:spPr>
          <a:xfrm flipV="1">
            <a:off x="8991600" y="13158064"/>
            <a:ext cx="3220065" cy="25423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25824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939800" y="245878"/>
            <a:ext cx="31038800" cy="2303615"/>
          </a:xfrm>
          <a:prstGeom prst="rect">
            <a:avLst/>
          </a:prstGeom>
          <a:solidFill>
            <a:schemeClr val="bg1"/>
          </a:solidFill>
          <a:ln w="9525">
            <a:noFill/>
            <a:miter lim="800000"/>
            <a:headEnd/>
            <a:tailEnd/>
          </a:ln>
        </p:spPr>
        <p:txBody>
          <a:bodyPr wrap="none" anchor="ctr"/>
          <a:lstStyle/>
          <a:p>
            <a:pPr algn="ctr">
              <a:defRPr/>
            </a:pPr>
            <a:endParaRPr lang="en-US" sz="12802" b="1" kern="0"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A910E84C-AFFA-4016-B9FA-59F5EBBFF8F0}"/>
              </a:ext>
            </a:extLst>
          </p:cNvPr>
          <p:cNvSpPr txBox="1"/>
          <p:nvPr/>
        </p:nvSpPr>
        <p:spPr>
          <a:xfrm>
            <a:off x="4559713" y="466661"/>
            <a:ext cx="24351916" cy="1862048"/>
          </a:xfrm>
          <a:prstGeom prst="rect">
            <a:avLst/>
          </a:prstGeom>
          <a:noFill/>
        </p:spPr>
        <p:txBody>
          <a:bodyPr wrap="square" rtlCol="0">
            <a:spAutoFit/>
          </a:bodyPr>
          <a:lstStyle/>
          <a:p>
            <a:pPr algn="ctr"/>
            <a:r>
              <a:rPr lang="en-US" sz="11500" b="1" dirty="0">
                <a:solidFill>
                  <a:schemeClr val="tx2"/>
                </a:solidFill>
                <a:effectLst>
                  <a:outerShdw blurRad="38100" dist="38100" dir="2700000" algn="tl">
                    <a:srgbClr val="000000">
                      <a:alpha val="43137"/>
                    </a:srgbClr>
                  </a:outerShdw>
                </a:effectLst>
              </a:rPr>
              <a:t>MKARNS Map</a:t>
            </a:r>
          </a:p>
        </p:txBody>
      </p:sp>
      <p:sp>
        <p:nvSpPr>
          <p:cNvPr id="3" name="Rectangle 2">
            <a:extLst>
              <a:ext uri="{FF2B5EF4-FFF2-40B4-BE49-F238E27FC236}">
                <a16:creationId xmlns:a16="http://schemas.microsoft.com/office/drawing/2014/main" id="{39EFB4D2-9ED0-4203-870E-C169B222DF00}"/>
              </a:ext>
            </a:extLst>
          </p:cNvPr>
          <p:cNvSpPr>
            <a:spLocks/>
          </p:cNvSpPr>
          <p:nvPr/>
        </p:nvSpPr>
        <p:spPr>
          <a:xfrm>
            <a:off x="939800" y="2770275"/>
            <a:ext cx="31038800" cy="18375225"/>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Map&#10;&#10;Description automatically generated">
            <a:extLst>
              <a:ext uri="{FF2B5EF4-FFF2-40B4-BE49-F238E27FC236}">
                <a16:creationId xmlns:a16="http://schemas.microsoft.com/office/drawing/2014/main" id="{23B0E105-745B-923C-DDE1-CB73ED2B25C9}"/>
              </a:ext>
            </a:extLst>
          </p:cNvPr>
          <p:cNvPicPr>
            <a:picLocks noChangeAspect="1"/>
          </p:cNvPicPr>
          <p:nvPr/>
        </p:nvPicPr>
        <p:blipFill>
          <a:blip r:embed="rId3"/>
          <a:stretch>
            <a:fillRect/>
          </a:stretch>
        </p:blipFill>
        <p:spPr>
          <a:xfrm>
            <a:off x="7727225" y="6365738"/>
            <a:ext cx="17463951" cy="10767248"/>
          </a:xfrm>
          <a:prstGeom prst="rect">
            <a:avLst/>
          </a:prstGeom>
        </p:spPr>
      </p:pic>
      <p:sp>
        <p:nvSpPr>
          <p:cNvPr id="17" name="TextBox 16">
            <a:extLst>
              <a:ext uri="{FF2B5EF4-FFF2-40B4-BE49-F238E27FC236}">
                <a16:creationId xmlns:a16="http://schemas.microsoft.com/office/drawing/2014/main" id="{C8E638AE-87B4-1867-FE12-7BBD608BA4A0}"/>
              </a:ext>
            </a:extLst>
          </p:cNvPr>
          <p:cNvSpPr txBox="1"/>
          <p:nvPr/>
        </p:nvSpPr>
        <p:spPr>
          <a:xfrm>
            <a:off x="5048570" y="3976451"/>
            <a:ext cx="22821257" cy="1323439"/>
          </a:xfrm>
          <a:prstGeom prst="rect">
            <a:avLst/>
          </a:prstGeom>
          <a:noFill/>
        </p:spPr>
        <p:txBody>
          <a:bodyPr wrap="square" rtlCol="0">
            <a:spAutoFit/>
          </a:bodyPr>
          <a:lstStyle/>
          <a:p>
            <a:pPr algn="ctr"/>
            <a:r>
              <a:rPr lang="en-US" sz="8000" b="1" dirty="0">
                <a:latin typeface="Calibri" panose="020F0502020204030204" pitchFamily="34" charset="0"/>
              </a:rPr>
              <a:t>McClellan-Kerr Arkansas River Navigation System</a:t>
            </a:r>
            <a:endParaRPr lang="en-US" sz="8000" b="1" dirty="0"/>
          </a:p>
        </p:txBody>
      </p:sp>
      <p:grpSp>
        <p:nvGrpSpPr>
          <p:cNvPr id="22" name="Group 21">
            <a:extLst>
              <a:ext uri="{FF2B5EF4-FFF2-40B4-BE49-F238E27FC236}">
                <a16:creationId xmlns:a16="http://schemas.microsoft.com/office/drawing/2014/main" id="{2FC425D8-DDFB-6C76-914A-4D36A1A3D67A}"/>
              </a:ext>
            </a:extLst>
          </p:cNvPr>
          <p:cNvGrpSpPr/>
          <p:nvPr/>
        </p:nvGrpSpPr>
        <p:grpSpPr>
          <a:xfrm>
            <a:off x="7727224" y="14169220"/>
            <a:ext cx="7184530" cy="2863566"/>
            <a:chOff x="4559713" y="15585722"/>
            <a:chExt cx="7140127" cy="3006975"/>
          </a:xfrm>
        </p:grpSpPr>
        <p:cxnSp>
          <p:nvCxnSpPr>
            <p:cNvPr id="8" name="Straight Connector 7">
              <a:extLst>
                <a:ext uri="{FF2B5EF4-FFF2-40B4-BE49-F238E27FC236}">
                  <a16:creationId xmlns:a16="http://schemas.microsoft.com/office/drawing/2014/main" id="{B907DF58-4FAD-A714-9C3A-6539FEFFF82B}"/>
                </a:ext>
              </a:extLst>
            </p:cNvPr>
            <p:cNvCxnSpPr/>
            <p:nvPr/>
          </p:nvCxnSpPr>
          <p:spPr>
            <a:xfrm>
              <a:off x="5133755" y="16827975"/>
              <a:ext cx="1193387"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9" name="TextBox 8">
              <a:extLst>
                <a:ext uri="{FF2B5EF4-FFF2-40B4-BE49-F238E27FC236}">
                  <a16:creationId xmlns:a16="http://schemas.microsoft.com/office/drawing/2014/main" id="{5089505B-A442-1824-CE5E-04494C5E1176}"/>
                </a:ext>
              </a:extLst>
            </p:cNvPr>
            <p:cNvSpPr txBox="1"/>
            <p:nvPr/>
          </p:nvSpPr>
          <p:spPr>
            <a:xfrm>
              <a:off x="6706613" y="16425810"/>
              <a:ext cx="3788369" cy="707886"/>
            </a:xfrm>
            <a:prstGeom prst="rect">
              <a:avLst/>
            </a:prstGeom>
            <a:noFill/>
          </p:spPr>
          <p:txBody>
            <a:bodyPr wrap="square" rtlCol="0">
              <a:spAutoFit/>
            </a:bodyPr>
            <a:lstStyle/>
            <a:p>
              <a:r>
                <a:rPr lang="en-US" sz="4000" dirty="0">
                  <a:latin typeface="Calibri" panose="020F0502020204030204" pitchFamily="34" charset="0"/>
                </a:rPr>
                <a:t>Navigation Route</a:t>
              </a:r>
              <a:endParaRPr lang="en-US" sz="4000" dirty="0"/>
            </a:p>
          </p:txBody>
        </p:sp>
        <p:sp>
          <p:nvSpPr>
            <p:cNvPr id="12" name="TextBox 11">
              <a:extLst>
                <a:ext uri="{FF2B5EF4-FFF2-40B4-BE49-F238E27FC236}">
                  <a16:creationId xmlns:a16="http://schemas.microsoft.com/office/drawing/2014/main" id="{969C9267-CED9-EE69-C041-B99B41408846}"/>
                </a:ext>
              </a:extLst>
            </p:cNvPr>
            <p:cNvSpPr txBox="1"/>
            <p:nvPr/>
          </p:nvSpPr>
          <p:spPr>
            <a:xfrm>
              <a:off x="6706613" y="17494545"/>
              <a:ext cx="2881620" cy="707886"/>
            </a:xfrm>
            <a:prstGeom prst="rect">
              <a:avLst/>
            </a:prstGeom>
            <a:noFill/>
          </p:spPr>
          <p:txBody>
            <a:bodyPr wrap="square" rtlCol="0">
              <a:spAutoFit/>
            </a:bodyPr>
            <a:lstStyle/>
            <a:p>
              <a:r>
                <a:rPr lang="en-US" sz="4000" dirty="0">
                  <a:latin typeface="Calibri" panose="020F0502020204030204" pitchFamily="34" charset="0"/>
                </a:rPr>
                <a:t>Lock &amp; Dam</a:t>
              </a:r>
              <a:endParaRPr lang="en-US" sz="4000" dirty="0"/>
            </a:p>
          </p:txBody>
        </p:sp>
        <p:sp>
          <p:nvSpPr>
            <p:cNvPr id="13" name="TextBox 12">
              <a:extLst>
                <a:ext uri="{FF2B5EF4-FFF2-40B4-BE49-F238E27FC236}">
                  <a16:creationId xmlns:a16="http://schemas.microsoft.com/office/drawing/2014/main" id="{02D3CEF9-D5F7-A9A8-1400-75F610FD9982}"/>
                </a:ext>
              </a:extLst>
            </p:cNvPr>
            <p:cNvSpPr txBox="1"/>
            <p:nvPr/>
          </p:nvSpPr>
          <p:spPr>
            <a:xfrm rot="13812284">
              <a:off x="4972068" y="17242573"/>
              <a:ext cx="1592253" cy="1107996"/>
            </a:xfrm>
            <a:prstGeom prst="rect">
              <a:avLst/>
            </a:prstGeom>
            <a:noFill/>
          </p:spPr>
          <p:txBody>
            <a:bodyPr wrap="square" rtlCol="0">
              <a:spAutoFit/>
            </a:bodyPr>
            <a:lstStyle/>
            <a:p>
              <a:pPr algn="ctr"/>
              <a:r>
                <a:rPr lang="en-US" sz="6600" b="1" dirty="0">
                  <a:latin typeface="Calibri" panose="020F0502020204030204" pitchFamily="34" charset="0"/>
                </a:rPr>
                <a:t>T</a:t>
              </a:r>
              <a:endParaRPr lang="en-US" sz="6600" b="1" dirty="0"/>
            </a:p>
          </p:txBody>
        </p:sp>
        <p:pic>
          <p:nvPicPr>
            <p:cNvPr id="20" name="Picture 19" descr="A picture containing diagram&#10;&#10;Description automatically generated">
              <a:extLst>
                <a:ext uri="{FF2B5EF4-FFF2-40B4-BE49-F238E27FC236}">
                  <a16:creationId xmlns:a16="http://schemas.microsoft.com/office/drawing/2014/main" id="{A9C6482C-92E7-C398-DAD0-F86A9F1D35C4}"/>
                </a:ext>
              </a:extLst>
            </p:cNvPr>
            <p:cNvPicPr>
              <a:picLocks noChangeAspect="1"/>
            </p:cNvPicPr>
            <p:nvPr/>
          </p:nvPicPr>
          <p:blipFill rotWithShape="1">
            <a:blip r:embed="rId4"/>
            <a:srcRect l="91704" t="13632" r="2457" b="65153"/>
            <a:stretch/>
          </p:blipFill>
          <p:spPr>
            <a:xfrm>
              <a:off x="10877799" y="16191235"/>
              <a:ext cx="822041" cy="1932556"/>
            </a:xfrm>
            <a:prstGeom prst="rect">
              <a:avLst/>
            </a:prstGeom>
          </p:spPr>
        </p:pic>
        <p:sp>
          <p:nvSpPr>
            <p:cNvPr id="21" name="TextBox 20">
              <a:extLst>
                <a:ext uri="{FF2B5EF4-FFF2-40B4-BE49-F238E27FC236}">
                  <a16:creationId xmlns:a16="http://schemas.microsoft.com/office/drawing/2014/main" id="{A0E7A205-44AB-5FCD-82C5-A3A0BAD04CA7}"/>
                </a:ext>
              </a:extLst>
            </p:cNvPr>
            <p:cNvSpPr txBox="1"/>
            <p:nvPr/>
          </p:nvSpPr>
          <p:spPr>
            <a:xfrm>
              <a:off x="4559713" y="15585722"/>
              <a:ext cx="5576634" cy="707886"/>
            </a:xfrm>
            <a:prstGeom prst="rect">
              <a:avLst/>
            </a:prstGeom>
            <a:noFill/>
          </p:spPr>
          <p:txBody>
            <a:bodyPr wrap="square" rtlCol="0">
              <a:spAutoFit/>
            </a:bodyPr>
            <a:lstStyle/>
            <a:p>
              <a:pPr algn="ctr"/>
              <a:r>
                <a:rPr lang="en-US" sz="4000" b="1" dirty="0">
                  <a:latin typeface="Calibri" panose="020F0502020204030204" pitchFamily="34" charset="0"/>
                </a:rPr>
                <a:t>LEGEND</a:t>
              </a:r>
              <a:endParaRPr lang="en-US" sz="4000" b="1" dirty="0"/>
            </a:p>
          </p:txBody>
        </p:sp>
      </p:grpSp>
      <p:sp>
        <p:nvSpPr>
          <p:cNvPr id="23" name="TextBox 22">
            <a:extLst>
              <a:ext uri="{FF2B5EF4-FFF2-40B4-BE49-F238E27FC236}">
                <a16:creationId xmlns:a16="http://schemas.microsoft.com/office/drawing/2014/main" id="{3A7FD2DC-1AD4-3602-BD1D-FED845548116}"/>
              </a:ext>
            </a:extLst>
          </p:cNvPr>
          <p:cNvSpPr txBox="1"/>
          <p:nvPr/>
        </p:nvSpPr>
        <p:spPr>
          <a:xfrm>
            <a:off x="5048569" y="18083103"/>
            <a:ext cx="22821257" cy="1015663"/>
          </a:xfrm>
          <a:prstGeom prst="rect">
            <a:avLst/>
          </a:prstGeom>
          <a:noFill/>
        </p:spPr>
        <p:txBody>
          <a:bodyPr wrap="square" rtlCol="0">
            <a:spAutoFit/>
          </a:bodyPr>
          <a:lstStyle/>
          <a:p>
            <a:pPr algn="ctr"/>
            <a:r>
              <a:rPr lang="en-US" sz="6000" dirty="0">
                <a:latin typeface="Calibri" panose="020F0502020204030204" pitchFamily="34" charset="0"/>
              </a:rPr>
              <a:t>445-mile-long system with 18 locks and dams</a:t>
            </a:r>
            <a:endParaRPr lang="en-US" sz="6000" dirty="0"/>
          </a:p>
        </p:txBody>
      </p:sp>
    </p:spTree>
    <p:extLst>
      <p:ext uri="{BB962C8B-B14F-4D97-AF65-F5344CB8AC3E}">
        <p14:creationId xmlns:p14="http://schemas.microsoft.com/office/powerpoint/2010/main" val="2164264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939800" y="245878"/>
            <a:ext cx="31038800" cy="2303615"/>
          </a:xfrm>
          <a:prstGeom prst="rect">
            <a:avLst/>
          </a:prstGeom>
          <a:solidFill>
            <a:schemeClr val="bg1"/>
          </a:solidFill>
          <a:ln w="9525">
            <a:noFill/>
            <a:miter lim="800000"/>
            <a:headEnd/>
            <a:tailEnd/>
          </a:ln>
        </p:spPr>
        <p:txBody>
          <a:bodyPr wrap="none" anchor="ctr"/>
          <a:lstStyle/>
          <a:p>
            <a:pPr algn="ctr">
              <a:defRPr/>
            </a:pPr>
            <a:endParaRPr lang="en-US" sz="12802" b="1" kern="0"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A910E84C-AFFA-4016-B9FA-59F5EBBFF8F0}"/>
              </a:ext>
            </a:extLst>
          </p:cNvPr>
          <p:cNvSpPr txBox="1"/>
          <p:nvPr/>
        </p:nvSpPr>
        <p:spPr>
          <a:xfrm>
            <a:off x="4559713" y="466661"/>
            <a:ext cx="24351916" cy="1862048"/>
          </a:xfrm>
          <a:prstGeom prst="rect">
            <a:avLst/>
          </a:prstGeom>
          <a:noFill/>
        </p:spPr>
        <p:txBody>
          <a:bodyPr wrap="square" rtlCol="0">
            <a:spAutoFit/>
          </a:bodyPr>
          <a:lstStyle/>
          <a:p>
            <a:pPr algn="ctr"/>
            <a:r>
              <a:rPr lang="en-US" sz="11500" b="1" dirty="0">
                <a:solidFill>
                  <a:schemeClr val="tx2"/>
                </a:solidFill>
                <a:effectLst>
                  <a:outerShdw blurRad="38100" dist="38100" dir="2700000" algn="tl">
                    <a:srgbClr val="000000">
                      <a:alpha val="43137"/>
                    </a:srgbClr>
                  </a:outerShdw>
                </a:effectLst>
              </a:rPr>
              <a:t>MKARNS 12-Foot Benefits</a:t>
            </a:r>
          </a:p>
        </p:txBody>
      </p:sp>
      <p:sp>
        <p:nvSpPr>
          <p:cNvPr id="3" name="Rectangle 2">
            <a:extLst>
              <a:ext uri="{FF2B5EF4-FFF2-40B4-BE49-F238E27FC236}">
                <a16:creationId xmlns:a16="http://schemas.microsoft.com/office/drawing/2014/main" id="{39EFB4D2-9ED0-4203-870E-C169B222DF00}"/>
              </a:ext>
            </a:extLst>
          </p:cNvPr>
          <p:cNvSpPr>
            <a:spLocks/>
          </p:cNvSpPr>
          <p:nvPr/>
        </p:nvSpPr>
        <p:spPr>
          <a:xfrm>
            <a:off x="939800" y="2770276"/>
            <a:ext cx="31038800" cy="18337124"/>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11" name="Content Placeholder 2">
            <a:extLst>
              <a:ext uri="{FF2B5EF4-FFF2-40B4-BE49-F238E27FC236}">
                <a16:creationId xmlns:a16="http://schemas.microsoft.com/office/drawing/2014/main" id="{118B0FC3-A67C-4026-A7CE-C24DC498838A}"/>
              </a:ext>
            </a:extLst>
          </p:cNvPr>
          <p:cNvSpPr txBox="1">
            <a:spLocks/>
          </p:cNvSpPr>
          <p:nvPr/>
        </p:nvSpPr>
        <p:spPr>
          <a:xfrm>
            <a:off x="2379591" y="4168601"/>
            <a:ext cx="28712160" cy="7566199"/>
          </a:xfrm>
          <a:prstGeom prst="rect">
            <a:avLst/>
          </a:prstGeom>
        </p:spPr>
        <p:txBody>
          <a:bodyPr/>
          <a:lstStyle>
            <a:lvl1pPr marL="1097390" indent="-1097390" algn="l" rtl="0" eaLnBrk="1" fontAlgn="base" hangingPunct="1">
              <a:spcBef>
                <a:spcPts val="960"/>
              </a:spcBef>
              <a:spcAft>
                <a:spcPct val="0"/>
              </a:spcAft>
              <a:buFont typeface="Arial" pitchFamily="34" charset="0"/>
              <a:defRPr sz="7680" kern="1200">
                <a:solidFill>
                  <a:schemeClr val="tx1">
                    <a:lumMod val="75000"/>
                    <a:lumOff val="25000"/>
                  </a:schemeClr>
                </a:solidFill>
                <a:latin typeface="Arial" pitchFamily="34" charset="0"/>
                <a:ea typeface="ＭＳ Ｐゴシック" charset="0"/>
                <a:cs typeface="Arial" pitchFamily="34" charset="0"/>
              </a:defRPr>
            </a:lvl1pPr>
            <a:lvl2pPr marL="1646084" indent="-914492" algn="l" rtl="0" eaLnBrk="1" fontAlgn="base" hangingPunct="1">
              <a:spcBef>
                <a:spcPts val="960"/>
              </a:spcBef>
              <a:spcAft>
                <a:spcPct val="0"/>
              </a:spcAft>
              <a:buFont typeface="Arial" pitchFamily="34" charset="0"/>
              <a:buChar char="–"/>
              <a:defRPr sz="7680" kern="1200">
                <a:solidFill>
                  <a:schemeClr val="tx1">
                    <a:lumMod val="75000"/>
                    <a:lumOff val="25000"/>
                  </a:schemeClr>
                </a:solidFill>
                <a:latin typeface="Arial" pitchFamily="34" charset="0"/>
                <a:ea typeface="Arial" charset="0"/>
                <a:cs typeface="Arial" pitchFamily="34" charset="0"/>
              </a:defRPr>
            </a:lvl2pPr>
            <a:lvl3pPr marL="2926372" indent="-731594" algn="l" rtl="0" eaLnBrk="1" fontAlgn="base" hangingPunct="1">
              <a:spcBef>
                <a:spcPts val="960"/>
              </a:spcBef>
              <a:spcAft>
                <a:spcPct val="0"/>
              </a:spcAft>
              <a:buFont typeface="Arial" pitchFamily="34" charset="0"/>
              <a:buChar char="•"/>
              <a:defRPr sz="6400" kern="1200">
                <a:solidFill>
                  <a:schemeClr val="tx1">
                    <a:lumMod val="75000"/>
                    <a:lumOff val="25000"/>
                  </a:schemeClr>
                </a:solidFill>
                <a:latin typeface="Arial" pitchFamily="34" charset="0"/>
                <a:ea typeface="Arial" charset="0"/>
                <a:cs typeface="Arial" pitchFamily="34" charset="0"/>
              </a:defRPr>
            </a:lvl3pPr>
            <a:lvl4pPr marL="4389559" indent="-731594" algn="l" rtl="0" eaLnBrk="1" fontAlgn="base" hangingPunct="1">
              <a:spcBef>
                <a:spcPts val="960"/>
              </a:spcBef>
              <a:spcAft>
                <a:spcPct val="0"/>
              </a:spcAft>
              <a:buFont typeface="Arial" pitchFamily="34" charset="0"/>
              <a:buChar char="–"/>
              <a:defRPr sz="6400" kern="1200">
                <a:solidFill>
                  <a:schemeClr val="tx1">
                    <a:lumMod val="75000"/>
                    <a:lumOff val="25000"/>
                  </a:schemeClr>
                </a:solidFill>
                <a:latin typeface="Arial" pitchFamily="34" charset="0"/>
                <a:ea typeface="Arial" charset="0"/>
                <a:cs typeface="Arial" pitchFamily="34" charset="0"/>
              </a:defRPr>
            </a:lvl4pPr>
            <a:lvl5pPr marL="5852746" indent="-731594" algn="l" rtl="0" eaLnBrk="1" fontAlgn="base" hangingPunct="1">
              <a:spcBef>
                <a:spcPts val="960"/>
              </a:spcBef>
              <a:spcAft>
                <a:spcPct val="0"/>
              </a:spcAft>
              <a:buFont typeface="Arial" pitchFamily="34" charset="0"/>
              <a:buChar char="»"/>
              <a:defRPr sz="6400" kern="1200">
                <a:solidFill>
                  <a:schemeClr val="tx1">
                    <a:lumMod val="75000"/>
                    <a:lumOff val="25000"/>
                  </a:schemeClr>
                </a:solidFill>
                <a:latin typeface="Arial" pitchFamily="34" charset="0"/>
                <a:ea typeface="Arial" charset="0"/>
                <a:cs typeface="Arial" pitchFamily="34" charset="0"/>
              </a:defRPr>
            </a:lvl5pPr>
            <a:lvl6pPr marL="8047524"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6pPr>
            <a:lvl7pPr marL="9510711"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7pPr>
            <a:lvl8pPr marL="10973898"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8pPr>
            <a:lvl9pPr marL="12437084" indent="-731594" algn="l" defTabSz="2926372" rtl="0" eaLnBrk="1" latinLnBrk="0" hangingPunct="1">
              <a:spcBef>
                <a:spcPct val="20000"/>
              </a:spcBef>
              <a:buFont typeface="Arial" pitchFamily="34" charset="0"/>
              <a:buChar char="•"/>
              <a:defRPr sz="6400" kern="1200">
                <a:solidFill>
                  <a:schemeClr val="tx1"/>
                </a:solidFill>
                <a:latin typeface="+mn-lt"/>
                <a:ea typeface="+mn-ea"/>
                <a:cs typeface="+mn-cs"/>
              </a:defRPr>
            </a:lvl9pPr>
          </a:lstStyle>
          <a:p>
            <a:pPr marL="342900" indent="-342900">
              <a:buFont typeface="Arial" pitchFamily="34" charset="0"/>
              <a:buChar char="•"/>
            </a:pPr>
            <a:r>
              <a:rPr lang="en-US" sz="7000" dirty="0">
                <a:solidFill>
                  <a:schemeClr val="tx1"/>
                </a:solidFill>
              </a:rPr>
              <a:t> Increased cargo capacity by deepening the channel</a:t>
            </a:r>
          </a:p>
          <a:p>
            <a:pPr marL="0" indent="0"/>
            <a:endParaRPr lang="en-US" sz="2000" dirty="0">
              <a:solidFill>
                <a:schemeClr val="tx1"/>
              </a:solidFill>
            </a:endParaRPr>
          </a:p>
          <a:p>
            <a:pPr marL="342900" indent="-342900">
              <a:buFont typeface="Arial" pitchFamily="34" charset="0"/>
              <a:buChar char="•"/>
            </a:pPr>
            <a:r>
              <a:rPr lang="en-US" sz="7000" dirty="0">
                <a:solidFill>
                  <a:schemeClr val="tx1"/>
                </a:solidFill>
              </a:rPr>
              <a:t> Potentially reduces roadway congestion by allowing more cargo to ship on the MKARNS, rather than using truck and rail routes</a:t>
            </a:r>
          </a:p>
          <a:p>
            <a:pPr marL="0" indent="0"/>
            <a:endParaRPr lang="en-US" sz="2000" dirty="0">
              <a:solidFill>
                <a:schemeClr val="tx1"/>
              </a:solidFill>
            </a:endParaRPr>
          </a:p>
          <a:p>
            <a:pPr marL="342900" indent="-342900">
              <a:buFont typeface="Arial" pitchFamily="34" charset="0"/>
              <a:buChar char="•"/>
            </a:pPr>
            <a:r>
              <a:rPr lang="en-US" sz="7000" dirty="0">
                <a:solidFill>
                  <a:schemeClr val="tx1"/>
                </a:solidFill>
              </a:rPr>
              <a:t> Beneficial use options available for dredge material</a:t>
            </a:r>
          </a:p>
          <a:p>
            <a:pPr marL="0" indent="0"/>
            <a:endParaRPr lang="en-US" sz="2000" dirty="0">
              <a:solidFill>
                <a:schemeClr val="tx1"/>
              </a:solidFill>
            </a:endParaRPr>
          </a:p>
          <a:p>
            <a:pPr marL="342900" indent="-342900">
              <a:buFont typeface="Arial" pitchFamily="34" charset="0"/>
              <a:buChar char="•"/>
            </a:pPr>
            <a:r>
              <a:rPr lang="en-US" sz="7000" dirty="0">
                <a:latin typeface="+mj-lt"/>
                <a:cs typeface="Calibri" panose="020F0502020204030204" pitchFamily="34" charset="0"/>
              </a:rPr>
              <a:t> Deepening the channel will allow the existing inland commercial fleet to sail at deeper drafts that are consistent with those on the Lower Mississippi River</a:t>
            </a:r>
            <a:endParaRPr lang="en-US" sz="7000" dirty="0">
              <a:solidFill>
                <a:schemeClr val="tx1"/>
              </a:solidFill>
            </a:endParaRPr>
          </a:p>
        </p:txBody>
      </p:sp>
      <p:pic>
        <p:nvPicPr>
          <p:cNvPr id="14" name="Picture 13" descr="A picture containing text, shore&#10;&#10;Description automatically generated">
            <a:extLst>
              <a:ext uri="{FF2B5EF4-FFF2-40B4-BE49-F238E27FC236}">
                <a16:creationId xmlns:a16="http://schemas.microsoft.com/office/drawing/2014/main" id="{58109BF5-C3FC-2E23-8AD1-A513F55141AA}"/>
              </a:ext>
            </a:extLst>
          </p:cNvPr>
          <p:cNvPicPr>
            <a:picLocks noChangeAspect="1"/>
          </p:cNvPicPr>
          <p:nvPr/>
        </p:nvPicPr>
        <p:blipFill rotWithShape="1">
          <a:blip r:embed="rId3"/>
          <a:srcRect l="1294" t="2303" r="1136" b="2746"/>
          <a:stretch/>
        </p:blipFill>
        <p:spPr>
          <a:xfrm>
            <a:off x="10651253" y="13792200"/>
            <a:ext cx="11615894" cy="5878356"/>
          </a:xfrm>
          <a:prstGeom prst="rect">
            <a:avLst/>
          </a:prstGeom>
          <a:ln>
            <a:noFill/>
          </a:ln>
        </p:spPr>
      </p:pic>
    </p:spTree>
    <p:extLst>
      <p:ext uri="{BB962C8B-B14F-4D97-AF65-F5344CB8AC3E}">
        <p14:creationId xmlns:p14="http://schemas.microsoft.com/office/powerpoint/2010/main" val="3530548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939800" y="245878"/>
            <a:ext cx="31038800" cy="2303615"/>
          </a:xfrm>
          <a:prstGeom prst="rect">
            <a:avLst/>
          </a:prstGeom>
          <a:solidFill>
            <a:schemeClr val="bg1"/>
          </a:solidFill>
          <a:ln w="9525">
            <a:noFill/>
            <a:miter lim="800000"/>
            <a:headEnd/>
            <a:tailEnd/>
          </a:ln>
        </p:spPr>
        <p:txBody>
          <a:bodyPr wrap="none" anchor="ctr"/>
          <a:lstStyle/>
          <a:p>
            <a:pPr algn="ctr">
              <a:defRPr/>
            </a:pPr>
            <a:endParaRPr lang="en-US" sz="12802" b="1" kern="0" dirty="0">
              <a:solidFill>
                <a:srgbClr val="FFFF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A910E84C-AFFA-4016-B9FA-59F5EBBFF8F0}"/>
              </a:ext>
            </a:extLst>
          </p:cNvPr>
          <p:cNvSpPr txBox="1"/>
          <p:nvPr/>
        </p:nvSpPr>
        <p:spPr>
          <a:xfrm>
            <a:off x="4559713" y="466661"/>
            <a:ext cx="24351916" cy="1862048"/>
          </a:xfrm>
          <a:prstGeom prst="rect">
            <a:avLst/>
          </a:prstGeom>
          <a:noFill/>
        </p:spPr>
        <p:txBody>
          <a:bodyPr wrap="square" rtlCol="0">
            <a:spAutoFit/>
          </a:bodyPr>
          <a:lstStyle/>
          <a:p>
            <a:pPr algn="ctr"/>
            <a:r>
              <a:rPr lang="en-US" sz="11500" b="1" dirty="0">
                <a:solidFill>
                  <a:schemeClr val="tx2"/>
                </a:solidFill>
                <a:effectLst>
                  <a:outerShdw blurRad="38100" dist="38100" dir="2700000" algn="tl">
                    <a:srgbClr val="000000">
                      <a:alpha val="43137"/>
                    </a:srgbClr>
                  </a:outerShdw>
                </a:effectLst>
              </a:rPr>
              <a:t>MKARNS 12-Foot Schedule</a:t>
            </a:r>
          </a:p>
        </p:txBody>
      </p:sp>
      <p:sp>
        <p:nvSpPr>
          <p:cNvPr id="3" name="Rectangle 2">
            <a:extLst>
              <a:ext uri="{FF2B5EF4-FFF2-40B4-BE49-F238E27FC236}">
                <a16:creationId xmlns:a16="http://schemas.microsoft.com/office/drawing/2014/main" id="{39EFB4D2-9ED0-4203-870E-C169B222DF00}"/>
              </a:ext>
            </a:extLst>
          </p:cNvPr>
          <p:cNvSpPr>
            <a:spLocks noGrp="1" noRot="1" noMove="1" noResize="1" noEditPoints="1" noAdjustHandles="1" noChangeArrowheads="1" noChangeShapeType="1"/>
          </p:cNvSpPr>
          <p:nvPr/>
        </p:nvSpPr>
        <p:spPr>
          <a:xfrm>
            <a:off x="939800" y="2770276"/>
            <a:ext cx="31038800" cy="18337124"/>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graphicFrame>
        <p:nvGraphicFramePr>
          <p:cNvPr id="4" name="Diagram 3">
            <a:extLst>
              <a:ext uri="{FF2B5EF4-FFF2-40B4-BE49-F238E27FC236}">
                <a16:creationId xmlns:a16="http://schemas.microsoft.com/office/drawing/2014/main" id="{5F9858A9-FB24-1DAB-C06E-2A6505F81238}"/>
              </a:ext>
            </a:extLst>
          </p:cNvPr>
          <p:cNvGraphicFramePr/>
          <p:nvPr>
            <p:extLst>
              <p:ext uri="{D42A27DB-BD31-4B8C-83A1-F6EECF244321}">
                <p14:modId xmlns:p14="http://schemas.microsoft.com/office/powerpoint/2010/main" val="2743408224"/>
              </p:ext>
            </p:extLst>
          </p:nvPr>
        </p:nvGraphicFramePr>
        <p:xfrm>
          <a:off x="2300748" y="1799303"/>
          <a:ext cx="28316903" cy="19308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727430"/>
      </p:ext>
    </p:extLst>
  </p:cSld>
  <p:clrMapOvr>
    <a:masterClrMapping/>
  </p:clrMapOvr>
</p:sld>
</file>

<file path=ppt/theme/theme1.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16D87-7E03-45E0-B0FD-33082A230BB4}" vid="{2FBFD162-1A33-4D3C-9A4E-25AC5DA4971C}"/>
    </a:ext>
  </a:extLst>
</a:theme>
</file>

<file path=ppt/theme/theme2.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c154c386-cd73-498d-ba26-0d43dc785560" xsi:nil="true"/>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31C109D8BC6C428DD0CF665F94F558" ma:contentTypeVersion="2" ma:contentTypeDescription="Create a new document." ma:contentTypeScope="" ma:versionID="f19a06b5ec1e4f1aa306960480f96e79">
  <xsd:schema xmlns:xsd="http://www.w3.org/2001/XMLSchema" xmlns:xs="http://www.w3.org/2001/XMLSchema" xmlns:p="http://schemas.microsoft.com/office/2006/metadata/properties" xmlns:ns1="http://schemas.microsoft.com/sharepoint/v3" xmlns:ns2="c154c386-cd73-498d-ba26-0d43dc785560" targetNamespace="http://schemas.microsoft.com/office/2006/metadata/properties" ma:root="true" ma:fieldsID="b70255470ddd800d839ed7b3c4afdb2e" ns1:_="" ns2:_="">
    <xsd:import namespace="http://schemas.microsoft.com/sharepoint/v3"/>
    <xsd:import namespace="c154c386-cd73-498d-ba26-0d43dc785560"/>
    <xsd:element name="properties">
      <xsd:complexType>
        <xsd:sequence>
          <xsd:element name="documentManagement">
            <xsd:complexType>
              <xsd:all>
                <xsd:element ref="ns1:PublishingStartDate" minOccurs="0"/>
                <xsd:element ref="ns1:PublishingExpirationDate"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154c386-cd73-498d-ba26-0d43dc785560" elementFormDefault="qualified">
    <xsd:import namespace="http://schemas.microsoft.com/office/2006/documentManagement/types"/>
    <xsd:import namespace="http://schemas.microsoft.com/office/infopath/2007/PartnerControls"/>
    <xsd:element name="Description0" ma:index="10" nillable="true" ma:displayName="Description" ma:internalName="Description0">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6D366D-6BCA-4645-8F1F-FBC913F0B609}">
  <ds:schemaRefs>
    <ds:schemaRef ds:uri="http://schemas.microsoft.com/sharepoint/v3"/>
    <ds:schemaRef ds:uri="http://purl.org/dc/elements/1.1/"/>
    <ds:schemaRef ds:uri="c154c386-cd73-498d-ba26-0d43dc785560"/>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08735C1C-93CB-412D-B2DD-E364078576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154c386-cd73-498d-ba26-0d43dc7855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BC1916-BC3C-426D-B3D6-B51E09A079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23909</TotalTime>
  <Words>775</Words>
  <Application>Microsoft Office PowerPoint</Application>
  <PresentationFormat>Custom</PresentationFormat>
  <Paragraphs>98</Paragraphs>
  <Slides>10</Slides>
  <Notes>10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10</vt:i4>
      </vt:variant>
    </vt:vector>
  </HeadingPairs>
  <TitlesOfParts>
    <vt:vector size="18" baseType="lpstr">
      <vt:lpstr>Arial</vt:lpstr>
      <vt:lpstr>Calibri</vt:lpstr>
      <vt:lpstr>Calibri Light</vt:lpstr>
      <vt:lpstr>Segoe UI</vt:lpstr>
      <vt:lpstr>Title Slide Templates</vt:lpstr>
      <vt:lpstr>Content Templates</vt:lpstr>
      <vt:lpstr>Custom Design</vt:lpstr>
      <vt:lpstr>1_Content Templates</vt:lpstr>
      <vt:lpstr>McClellan-Kerr Arkansas River Navigation System 12-Foot Channel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OPTION 1 PRESENTATION TITLE HERE KEEP LEFT JUSTIFIED</dc:title>
  <dc:creator>G6PA9ELW</dc:creator>
  <cp:lastModifiedBy>Dobroski, Kelly L CIV (USA)</cp:lastModifiedBy>
  <cp:revision>1191</cp:revision>
  <cp:lastPrinted>2017-01-24T20:16:59Z</cp:lastPrinted>
  <dcterms:created xsi:type="dcterms:W3CDTF">2016-05-03T16:10:38Z</dcterms:created>
  <dcterms:modified xsi:type="dcterms:W3CDTF">2023-05-25T20:28:37Z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0x0101009631C109D8BC6C428DD0CF665F94F558</vt:lpwstr>
  </property>
</Properties>
</file>